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74" r:id="rId1"/>
    <p:sldMasterId id="2147483775" r:id="rId2"/>
    <p:sldMasterId id="2147483776" r:id="rId3"/>
    <p:sldMasterId id="2147483777" r:id="rId4"/>
    <p:sldMasterId id="2147483778" r:id="rId5"/>
    <p:sldMasterId id="2147483779" r:id="rId6"/>
    <p:sldMasterId id="2147483780" r:id="rId7"/>
    <p:sldMasterId id="2147483781" r:id="rId8"/>
  </p:sldMasterIdLst>
  <p:notesMasterIdLst>
    <p:notesMasterId r:id="rId47"/>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Lst>
  <p:sldSz cx="9144000" cy="5143500" type="screen16x9"/>
  <p:notesSz cx="6858000" cy="9144000"/>
  <p:embeddedFontLst>
    <p:embeddedFont>
      <p:font typeface="Helvetica Neue" panose="02000503000000020004" pitchFamily="2" charset="0"/>
      <p:regular r:id="rId48"/>
      <p:bold r:id="rId49"/>
      <p:italic r:id="rId50"/>
      <p:boldItalic r:id="rId51"/>
    </p:embeddedFont>
    <p:embeddedFont>
      <p:font typeface="Helvetica Neue Light" panose="02000403000000020004" pitchFamily="2" charset="0"/>
      <p:regular r:id="rId52"/>
      <p:bold r:id="rId53"/>
      <p:italic r:id="rId54"/>
      <p:boldItalic r:id="rId55"/>
    </p:embeddedFont>
    <p:embeddedFont>
      <p:font typeface="Lato" panose="020F0502020204030203" pitchFamily="34" charset="77"/>
      <p:regular r:id="rId56"/>
      <p:bold r:id="rId57"/>
      <p:italic r:id="rId58"/>
      <p:boldItalic r:id="rId59"/>
    </p:embeddedFont>
    <p:embeddedFont>
      <p:font typeface="Lato Black" panose="020F0802020204030203" pitchFamily="34" charset="77"/>
      <p:bold r:id="rId60"/>
      <p:boldItalic r:id="rId61"/>
    </p:embeddedFont>
    <p:embeddedFont>
      <p:font typeface="Roboto" panose="02000000000000000000" pitchFamily="2" charset="0"/>
      <p:regular r:id="rId62"/>
      <p:bold r:id="rId63"/>
      <p:italic r:id="rId64"/>
      <p:boldItalic r:id="rId65"/>
    </p:embeddedFont>
    <p:embeddedFont>
      <p:font typeface="Roboto Black" panose="02000000000000000000" pitchFamily="2" charset="0"/>
      <p:bold r:id="rId66"/>
      <p:boldItalic r:id="rId67"/>
    </p:embeddedFont>
    <p:embeddedFont>
      <p:font typeface="Roboto Light" panose="02000000000000000000" pitchFamily="2" charset="0"/>
      <p:regular r:id="rId68"/>
      <p:bold r:id="rId69"/>
      <p:italic r:id="rId70"/>
      <p:boldItalic r:id="rId71"/>
    </p:embeddedFont>
    <p:embeddedFont>
      <p:font typeface="Source Sans Pro" panose="020B0403030403020204" pitchFamily="34"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F238D00-F0B1-441D-8579-FE322BD5E712}">
  <a:tblStyle styleId="{9F238D00-F0B1-441D-8579-FE322BD5E71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630"/>
  </p:normalViewPr>
  <p:slideViewPr>
    <p:cSldViewPr snapToGrid="0" snapToObjects="1">
      <p:cViewPr varScale="1">
        <p:scale>
          <a:sx n="113" d="100"/>
          <a:sy n="113" d="100"/>
        </p:scale>
        <p:origin x="200"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openxmlformats.org/officeDocument/2006/relationships/font" Target="fonts/font21.fntdata"/><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font" Target="fonts/font19.fntdata"/><Relationship Id="rId74" Type="http://schemas.openxmlformats.org/officeDocument/2006/relationships/font" Target="fonts/font27.fntdata"/><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4.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font" Target="fonts/font22.fntdata"/><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4.fntdata"/><Relationship Id="rId72"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12.fntdata"/><Relationship Id="rId67" Type="http://schemas.openxmlformats.org/officeDocument/2006/relationships/font" Target="fonts/font20.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font" Target="fonts/font23.fntdata"/><Relationship Id="rId75"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font" Target="fonts/font18.fntdata"/><Relationship Id="rId73" Type="http://schemas.openxmlformats.org/officeDocument/2006/relationships/font" Target="fonts/font26.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font" Target="fonts/font3.fntdata"/><Relationship Id="rId55" Type="http://schemas.openxmlformats.org/officeDocument/2006/relationships/font" Target="fonts/font8.fntdata"/><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font" Target="fonts/font24.fntdata"/><Relationship Id="rId2" Type="http://schemas.openxmlformats.org/officeDocument/2006/relationships/slideMaster" Target="slideMasters/slideMaster2.xml"/><Relationship Id="rId29"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5149ff7251_0_1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Thanks for coming..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About me..</a:t>
            </a:r>
            <a:br>
              <a:rPr lang="en">
                <a:solidFill>
                  <a:schemeClr val="dk1"/>
                </a:solidFill>
              </a:rPr>
            </a:br>
            <a:r>
              <a:rPr lang="en">
                <a:solidFill>
                  <a:schemeClr val="dk1"/>
                </a:solidFill>
              </a:rPr>
              <a:t>What is an entrepreneur?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What is Ecommerce &amp; how is it different than a Brick &amp; Mortar?</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Online store vs marketplace?  Pros and cons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 would like to note, as I go through all of the information today, please think about 3 actionable tasks you might be able to take away from today and apply to your business.</a:t>
            </a:r>
            <a:endParaRPr>
              <a:solidFill>
                <a:schemeClr val="dk1"/>
              </a:solidFill>
            </a:endParaRPr>
          </a:p>
          <a:p>
            <a:pPr marL="0" lvl="0" indent="0" algn="l" rtl="0">
              <a:spcBef>
                <a:spcPts val="0"/>
              </a:spcBef>
              <a:spcAft>
                <a:spcPts val="0"/>
              </a:spcAft>
              <a:buNone/>
            </a:pPr>
            <a:endParaRPr/>
          </a:p>
        </p:txBody>
      </p:sp>
      <p:sp>
        <p:nvSpPr>
          <p:cNvPr id="568" name="Google Shape;568;g5149ff7251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519907c9dd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519907c9dd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a5f8553a6f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a5f8553a6f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a5f8553a6f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a5f8553a6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6523d249fa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0" name="Google Shape;690;g6523d249fa_0_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17999"/>
              </a:lnSpc>
              <a:spcBef>
                <a:spcPts val="0"/>
              </a:spcBef>
              <a:spcAft>
                <a:spcPts val="0"/>
              </a:spcAft>
              <a:buSzPts val="1800"/>
              <a:buFont typeface="Helvetica Neue"/>
              <a:buChar char="-"/>
            </a:pPr>
            <a:r>
              <a:rPr lang="en" sz="1800">
                <a:latin typeface="Helvetica Neue"/>
                <a:ea typeface="Helvetica Neue"/>
                <a:cs typeface="Helvetica Neue"/>
                <a:sym typeface="Helvetica Neue"/>
              </a:rPr>
              <a:t>First thing you need to do is create an account - head to shopify.com</a:t>
            </a:r>
            <a:endParaRPr sz="1800">
              <a:latin typeface="Helvetica Neue"/>
              <a:ea typeface="Helvetica Neue"/>
              <a:cs typeface="Helvetica Neue"/>
              <a:sym typeface="Helvetica Neue"/>
            </a:endParaRPr>
          </a:p>
          <a:p>
            <a:pPr marL="457200" marR="0" lvl="0" indent="-342900" algn="l" rtl="0">
              <a:lnSpc>
                <a:spcPct val="117999"/>
              </a:lnSpc>
              <a:spcBef>
                <a:spcPts val="0"/>
              </a:spcBef>
              <a:spcAft>
                <a:spcPts val="0"/>
              </a:spcAft>
              <a:buSzPts val="1800"/>
              <a:buFont typeface="Helvetica Neue"/>
              <a:buChar char="-"/>
            </a:pPr>
            <a:r>
              <a:rPr lang="en" sz="1800">
                <a:latin typeface="Helvetica Neue"/>
                <a:ea typeface="Helvetica Neue"/>
                <a:cs typeface="Helvetica Neue"/>
                <a:sym typeface="Helvetica Neue"/>
              </a:rPr>
              <a:t>Simple form, takes minutes to complete</a:t>
            </a:r>
            <a:r>
              <a:rPr lang="en" sz="1800" b="0" i="0" u="none" strike="noStrike" cap="none">
                <a:latin typeface="Helvetica Neue"/>
                <a:ea typeface="Helvetica Neue"/>
                <a:cs typeface="Helvetica Neue"/>
                <a:sym typeface="Helvetica Neue"/>
              </a:rPr>
              <a:t> </a:t>
            </a:r>
            <a:endParaRPr sz="18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6523d249fa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6" name="Google Shape;696;g6523d249fa_0_3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183878" lvl="0" indent="-148953" algn="l" rtl="0">
              <a:spcBef>
                <a:spcPts val="0"/>
              </a:spcBef>
              <a:spcAft>
                <a:spcPts val="0"/>
              </a:spcAft>
              <a:buSzPts val="1400"/>
              <a:buChar char="-"/>
            </a:pPr>
            <a:r>
              <a:rPr lang="en"/>
              <a:t>Once you create your account, you’ll be logged in to your Admin as pictured here</a:t>
            </a:r>
            <a:endParaRPr/>
          </a:p>
          <a:p>
            <a:pPr marL="183878" lvl="0" indent="-148953" algn="l" rtl="0">
              <a:spcBef>
                <a:spcPts val="0"/>
              </a:spcBef>
              <a:spcAft>
                <a:spcPts val="0"/>
              </a:spcAft>
              <a:buSzPts val="1400"/>
              <a:buChar char="-"/>
            </a:pPr>
            <a:r>
              <a:rPr lang="en"/>
              <a:t>Home base, or control centre for your business</a:t>
            </a:r>
            <a:endParaRPr/>
          </a:p>
          <a:p>
            <a:pPr marL="183878" lvl="0" indent="-148953" algn="l" rtl="0">
              <a:spcBef>
                <a:spcPts val="0"/>
              </a:spcBef>
              <a:spcAft>
                <a:spcPts val="0"/>
              </a:spcAft>
              <a:buSzPts val="1400"/>
              <a:buChar char="-"/>
            </a:pPr>
            <a:r>
              <a:rPr lang="en"/>
              <a:t>From here you can modify theme, add products, view and fulfill order, view reports and more</a:t>
            </a:r>
            <a:endParaRPr/>
          </a:p>
          <a:p>
            <a:pPr marL="183878" lvl="0" indent="-148953" algn="l" rtl="0">
              <a:spcBef>
                <a:spcPts val="0"/>
              </a:spcBef>
              <a:spcAft>
                <a:spcPts val="0"/>
              </a:spcAft>
              <a:buSzPts val="1400"/>
              <a:buChar char="-"/>
            </a:pPr>
            <a:r>
              <a:rPr lang="en"/>
              <a:t>From launch to 100th sale, the Admin helps run your business </a:t>
            </a:r>
            <a:endParaRPr sz="18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6523d249fa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6523d249f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Pages are a great opportunity for you to tell your story and add-in personal touches. It’s here that you can let your customers know who you are, what you’re about, and even how to contact you. This can really help increase customer trust, and establish you as a brand. </a:t>
            </a:r>
            <a:endParaRPr sz="1400">
              <a:solidFill>
                <a:schemeClr val="dk1"/>
              </a:solidFill>
            </a:endParaRPr>
          </a:p>
          <a:p>
            <a:pPr marL="0" lvl="0" indent="0" algn="l" rtl="0">
              <a:spcBef>
                <a:spcPts val="0"/>
              </a:spcBef>
              <a:spcAft>
                <a:spcPts val="0"/>
              </a:spcAft>
              <a:buClr>
                <a:schemeClr val="dk1"/>
              </a:buClr>
              <a:buSzPts val="1100"/>
              <a:buFont typeface="Arial"/>
              <a:buNone/>
            </a:pPr>
            <a:endParaRPr sz="220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Clr>
                <a:schemeClr val="dk1"/>
              </a:buClr>
              <a:buFont typeface="Arial"/>
              <a:buNone/>
            </a:pPr>
            <a:endParaRPr sz="18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6523d249fa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6523d249f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400"/>
              <a:t>Not just physical products - Digital goods and services too, with a variety of apps available to expand the functionality and help you protect your property/content</a:t>
            </a:r>
            <a:endParaRPr sz="1400"/>
          </a:p>
          <a:p>
            <a:pPr marL="0" lvl="0" indent="0" algn="l" rtl="0">
              <a:spcBef>
                <a:spcPts val="0"/>
              </a:spcBef>
              <a:spcAft>
                <a:spcPts val="0"/>
              </a:spcAft>
              <a:buClr>
                <a:schemeClr val="dk1"/>
              </a:buClr>
              <a:buFont typeface="Arial"/>
              <a:buNone/>
            </a:pPr>
            <a:r>
              <a:rPr lang="en" sz="1400"/>
              <a:t>- Flexibility to sell what you want, where you want, how you want.</a:t>
            </a:r>
            <a:endParaRPr sz="1400"/>
          </a:p>
          <a:p>
            <a:pPr marL="0" lvl="0" indent="0" algn="l" rtl="0">
              <a:spcBef>
                <a:spcPts val="0"/>
              </a:spcBef>
              <a:spcAft>
                <a:spcPts val="0"/>
              </a:spcAft>
              <a:buClr>
                <a:schemeClr val="dk1"/>
              </a:buClr>
              <a:buFont typeface="Arial"/>
              <a:buNone/>
            </a:pPr>
            <a:r>
              <a:rPr lang="en" sz="1400"/>
              <a:t>- Add up to 3 Options (color, size, material) for your variants</a:t>
            </a:r>
            <a:endParaRPr sz="1400"/>
          </a:p>
          <a:p>
            <a:pPr marL="0" lvl="0" indent="0" algn="l" rtl="0">
              <a:spcBef>
                <a:spcPts val="0"/>
              </a:spcBef>
              <a:spcAft>
                <a:spcPts val="0"/>
              </a:spcAft>
              <a:buClr>
                <a:schemeClr val="dk1"/>
              </a:buClr>
              <a:buFont typeface="Arial"/>
              <a:buNone/>
            </a:pPr>
            <a:r>
              <a:rPr lang="en" sz="1400"/>
              <a:t>- Total of 100 Variants, though there are apps if you have more than 100 variants</a:t>
            </a:r>
            <a:endParaRPr sz="1400"/>
          </a:p>
          <a:p>
            <a:pPr marL="0" lvl="0" indent="0" algn="l" rtl="0">
              <a:spcBef>
                <a:spcPts val="0"/>
              </a:spcBef>
              <a:spcAft>
                <a:spcPts val="0"/>
              </a:spcAft>
              <a:buClr>
                <a:schemeClr val="dk1"/>
              </a:buClr>
              <a:buFont typeface="Arial"/>
              <a:buNone/>
            </a:pPr>
            <a:r>
              <a:rPr lang="en" sz="1400"/>
              <a:t>- Basic inventory tracking - nobody wants supply issues</a:t>
            </a:r>
            <a:endParaRPr sz="1400"/>
          </a:p>
          <a:p>
            <a:pPr marL="0" lvl="0" indent="0" algn="l" rtl="0">
              <a:spcBef>
                <a:spcPts val="0"/>
              </a:spcBef>
              <a:spcAft>
                <a:spcPts val="0"/>
              </a:spcAft>
              <a:buClr>
                <a:schemeClr val="dk1"/>
              </a:buClr>
              <a:buFont typeface="Arial"/>
              <a:buNone/>
            </a:pPr>
            <a:r>
              <a:rPr lang="en" sz="1400"/>
              <a:t>- Group products into collections</a:t>
            </a:r>
            <a:endParaRPr sz="18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6523d249fa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6523d249fa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You can create two types of collections in Shopify: automated collections and manual collections.</a:t>
            </a:r>
            <a:endParaRPr sz="1400"/>
          </a:p>
          <a:p>
            <a:pPr marL="457200" lvl="0" indent="-317500" algn="l" rtl="0">
              <a:spcBef>
                <a:spcPts val="0"/>
              </a:spcBef>
              <a:spcAft>
                <a:spcPts val="0"/>
              </a:spcAft>
              <a:buSzPts val="1400"/>
              <a:buChar char="-"/>
            </a:pPr>
            <a:r>
              <a:rPr lang="en" sz="1400"/>
              <a:t>An automated collection uses selection conditions to automatically include matching products. You can define as many conditions as you want, and you can also specify whether products must meet all conditions or any condition to be included in the collection. When you add a new product that matches the selection conditions for a collection, it will be automatically added to the collection.</a:t>
            </a:r>
            <a:endParaRPr sz="1400"/>
          </a:p>
          <a:p>
            <a:pPr marL="457200" lvl="0" indent="-317500" algn="l" rtl="0">
              <a:spcBef>
                <a:spcPts val="0"/>
              </a:spcBef>
              <a:spcAft>
                <a:spcPts val="0"/>
              </a:spcAft>
              <a:buSzPts val="1400"/>
              <a:buChar char="-"/>
            </a:pPr>
            <a:r>
              <a:rPr lang="en" sz="1400"/>
              <a:t>A manual collection includes the products you add. The collection always contains the same products unless you add or remove them.</a:t>
            </a:r>
            <a:endParaRPr sz="1400"/>
          </a:p>
          <a:p>
            <a:pPr marL="0" lvl="0" indent="0" algn="l" rtl="0">
              <a:spcBef>
                <a:spcPts val="0"/>
              </a:spcBef>
              <a:spcAft>
                <a:spcPts val="0"/>
              </a:spcAft>
              <a:buNone/>
            </a:pPr>
            <a:r>
              <a:rPr lang="en" sz="1400"/>
              <a:t>Here are a few examples of collections that you might create: apparel for men, women or children, items on sale, items in a specific size or color, seasonal products. </a:t>
            </a:r>
            <a:endParaRPr sz="14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6523d249fa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6523d249f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Themes.shopify.com to view them - themes are pre-built with a variety of layouts and features</a:t>
            </a:r>
            <a:endParaRPr sz="1400"/>
          </a:p>
          <a:p>
            <a:pPr marL="457200" lvl="0" indent="-317500" algn="l" rtl="0">
              <a:spcBef>
                <a:spcPts val="0"/>
              </a:spcBef>
              <a:spcAft>
                <a:spcPts val="0"/>
              </a:spcAft>
              <a:buSzPts val="1400"/>
              <a:buChar char="-"/>
            </a:pPr>
            <a:r>
              <a:rPr lang="en" sz="1400"/>
              <a:t>over 100 themes in theme store - Free and Paid</a:t>
            </a:r>
            <a:endParaRPr sz="1400"/>
          </a:p>
          <a:p>
            <a:pPr marL="457200" lvl="0" indent="-317500" algn="l" rtl="0">
              <a:spcBef>
                <a:spcPts val="0"/>
              </a:spcBef>
              <a:spcAft>
                <a:spcPts val="0"/>
              </a:spcAft>
              <a:buSzPts val="1400"/>
              <a:buChar char="-"/>
            </a:pPr>
            <a:r>
              <a:rPr lang="en" sz="1400"/>
              <a:t>all come with Theme Editor for basic changes like color schemes, logos, homepage design, etc</a:t>
            </a:r>
            <a:endParaRPr sz="1400"/>
          </a:p>
          <a:p>
            <a:pPr marL="457200" lvl="0" indent="-317500" algn="l" rtl="0">
              <a:spcBef>
                <a:spcPts val="0"/>
              </a:spcBef>
              <a:spcAft>
                <a:spcPts val="0"/>
              </a:spcAft>
              <a:buSzPts val="1400"/>
              <a:buChar char="-"/>
            </a:pPr>
            <a:r>
              <a:rPr lang="en" sz="1400"/>
              <a:t>no coding needed, but you have full access to theme files if needed</a:t>
            </a:r>
            <a:endParaRPr sz="140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Clr>
                <a:schemeClr val="dk1"/>
              </a:buClr>
              <a:buFont typeface="Arial"/>
              <a:buNone/>
            </a:pPr>
            <a:endParaRPr sz="18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6523d249fa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6523d249f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519bae3f3f_1_8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 name="Google Shape;573;g519bae3f3f_1_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6523d249fa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6523d249fa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Shopify is a platform that allows merchants to sell </a:t>
            </a:r>
            <a:r>
              <a:rPr lang="en" sz="1400" i="1"/>
              <a:t>anywhere</a:t>
            </a:r>
            <a:r>
              <a:rPr lang="en" sz="1400"/>
              <a:t>. Our roots are in ecommerce but we also enable our merchants to sell through multiple sales channels whether that’s on the web, in person at a retail location or pop up shop or on a third party platform or social media channel. </a:t>
            </a:r>
            <a:endParaRPr sz="1400"/>
          </a:p>
          <a:p>
            <a:pPr marL="0" lvl="0" indent="0" algn="l" rtl="0">
              <a:spcBef>
                <a:spcPts val="0"/>
              </a:spcBef>
              <a:spcAft>
                <a:spcPts val="0"/>
              </a:spcAft>
              <a:buNone/>
            </a:pPr>
            <a:r>
              <a:rPr lang="en" sz="1400"/>
              <a:t>Sales Channels are a great option for you to expand your business and connect with your customers where they are already spending their time online. Some do come with eligibility requirements that must be met so that they can be used. Lean more at shopify.com/channels.</a:t>
            </a:r>
            <a:endParaRPr sz="1400"/>
          </a:p>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6523d249fa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6523d249fa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400"/>
              <a:t>Shopify POS can help you sell in person, whether you do it occasionally through pop-ups or markets and fairs, or you are opening your 10th brick and mortar location. Accept credit cards and gift cards with easy to use hardware the syncs up with your online store. Maintain accurate inventory across all your POS locations. Learn more at shopify.com/POS.</a:t>
            </a:r>
            <a:endParaRPr sz="1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6523d249fa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6523d249f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6523d249fa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6523d249f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7999"/>
              </a:lnSpc>
              <a:spcBef>
                <a:spcPts val="0"/>
              </a:spcBef>
              <a:spcAft>
                <a:spcPts val="0"/>
              </a:spcAft>
              <a:buClr>
                <a:schemeClr val="dk1"/>
              </a:buClr>
              <a:buSzPts val="1100"/>
              <a:buFont typeface="Arial"/>
              <a:buNone/>
            </a:pPr>
            <a:r>
              <a:rPr lang="en" sz="1400">
                <a:solidFill>
                  <a:schemeClr val="dk1"/>
                </a:solidFill>
              </a:rPr>
              <a:t>Shopify makes it easy for you to market your business using integrated tools</a:t>
            </a:r>
            <a:endParaRPr sz="1400">
              <a:solidFill>
                <a:schemeClr val="dk1"/>
              </a:solidFill>
            </a:endParaRPr>
          </a:p>
          <a:p>
            <a:pPr marL="0" lvl="0" indent="0" algn="l" rtl="0">
              <a:lnSpc>
                <a:spcPct val="117999"/>
              </a:lnSpc>
              <a:spcBef>
                <a:spcPts val="0"/>
              </a:spcBef>
              <a:spcAft>
                <a:spcPts val="0"/>
              </a:spcAft>
              <a:buNone/>
            </a:pPr>
            <a:r>
              <a:rPr lang="en" sz="1350">
                <a:solidFill>
                  <a:srgbClr val="2A2C2E"/>
                </a:solidFill>
                <a:highlight>
                  <a:schemeClr val="lt1"/>
                </a:highlight>
              </a:rPr>
              <a:t>Shopify merchants gain access to a marketing section within the Shopify Admin. Merchants can create smarter, multi-channel digital marketing campaigns that put their products in front of the right shoppers—without ever having to leave Shopify. You can create Facebook ads and Google Smart Shopping campaigns directly from the admin.</a:t>
            </a:r>
            <a:endParaRPr sz="1350">
              <a:solidFill>
                <a:srgbClr val="2A2C2E"/>
              </a:solidFill>
              <a:highlight>
                <a:schemeClr val="lt1"/>
              </a:highlight>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lnSpc>
                <a:spcPct val="117999"/>
              </a:lnSpc>
              <a:spcBef>
                <a:spcPts val="0"/>
              </a:spcBef>
              <a:spcAft>
                <a:spcPts val="0"/>
              </a:spcAft>
              <a:buClr>
                <a:schemeClr val="dk1"/>
              </a:buClr>
              <a:buFont typeface="Arial"/>
              <a:buNone/>
            </a:pPr>
            <a:endParaRPr sz="18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g6523d249fa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3" name="Google Shape;763;g6523d249fa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Take the hassle out of marketing on your store, why not take a look at Kit? </a:t>
            </a:r>
            <a:endParaRPr/>
          </a:p>
          <a:p>
            <a:pPr marL="457200" lvl="0" indent="-317500" algn="l" rtl="0">
              <a:spcBef>
                <a:spcPts val="0"/>
              </a:spcBef>
              <a:spcAft>
                <a:spcPts val="0"/>
              </a:spcAft>
              <a:buSzPts val="1400"/>
              <a:buChar char="-"/>
            </a:pPr>
            <a:r>
              <a:rPr lang="en"/>
              <a:t>Kit is a virtual employee for your Shopify store and can help drive sales by creating targeted Facebook ad campaigns and even crafting personal thank-you emails for customers on your store! </a:t>
            </a:r>
            <a:endParaRPr/>
          </a:p>
          <a:p>
            <a:pPr marL="457200" lvl="0" indent="-317500" algn="l" rtl="0">
              <a:spcBef>
                <a:spcPts val="0"/>
              </a:spcBef>
              <a:spcAft>
                <a:spcPts val="0"/>
              </a:spcAft>
              <a:buSzPts val="1400"/>
              <a:buChar char="-"/>
            </a:pPr>
            <a:r>
              <a:rPr lang="en"/>
              <a:t>You can sign up and start using Kit for free, and you’ll only be billed after Kit has helped you make a few sales and social posts.</a:t>
            </a:r>
            <a:endParaRPr sz="1400">
              <a:solidFill>
                <a:schemeClr val="dk1"/>
              </a:solidFill>
            </a:endParaRPr>
          </a:p>
          <a:p>
            <a:pPr marL="0" lvl="0" indent="0" algn="l" rtl="0">
              <a:lnSpc>
                <a:spcPct val="117999"/>
              </a:lnSpc>
              <a:spcBef>
                <a:spcPts val="0"/>
              </a:spcBef>
              <a:spcAft>
                <a:spcPts val="0"/>
              </a:spcAft>
              <a:buClr>
                <a:schemeClr val="dk1"/>
              </a:buClr>
              <a:buFont typeface="Arial"/>
              <a:buNone/>
            </a:pPr>
            <a:endParaRPr sz="18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6523d249fa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6523d249fa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50">
                <a:solidFill>
                  <a:srgbClr val="2A2C2E"/>
                </a:solidFill>
              </a:rPr>
              <a:t>Promotions are a great way to incentivize both new and loyal customers to buy. Getting the right offer in front of the right people takes a lot of creativity and hard work. Discount codes can be generated for a dollar value discount, a percentage discount, a free shipping discount, or a Buy X Get Y discount. You can also specify the dates for which the code is valid, the number of times a code can be used, a minimum order amount before the code can be used, and to which products, collections, or variants the discount can be applied. All of this can be achieved in the Discounts section of your Shopify admin.</a:t>
            </a:r>
            <a:endParaRPr sz="1350">
              <a:solidFill>
                <a:srgbClr val="2A2C2E"/>
              </a:solidFill>
            </a:endParaRPr>
          </a:p>
          <a:p>
            <a:pPr marL="0" lvl="0" indent="0" algn="l" rtl="0">
              <a:lnSpc>
                <a:spcPct val="117999"/>
              </a:lnSpc>
              <a:spcBef>
                <a:spcPts val="1800"/>
              </a:spcBef>
              <a:spcAft>
                <a:spcPts val="0"/>
              </a:spcAft>
              <a:buClr>
                <a:schemeClr val="dk1"/>
              </a:buClr>
              <a:buSzPts val="1100"/>
              <a:buFont typeface="Arial"/>
              <a:buNone/>
            </a:pPr>
            <a:r>
              <a:rPr lang="en" sz="1350">
                <a:solidFill>
                  <a:srgbClr val="2A2C2E"/>
                </a:solidFill>
                <a:highlight>
                  <a:schemeClr val="lt1"/>
                </a:highlight>
              </a:rPr>
              <a:t>Discounts are great because they help to improve average Order value (AOV) by driving up cart size.</a:t>
            </a:r>
            <a:endParaRPr sz="1350">
              <a:solidFill>
                <a:srgbClr val="2A2C2E"/>
              </a:solidFill>
              <a:highlight>
                <a:schemeClr val="lt1"/>
              </a:highlight>
            </a:endParaRPr>
          </a:p>
          <a:p>
            <a:pPr marL="0" lvl="0" indent="0" algn="l" rtl="0">
              <a:spcBef>
                <a:spcPts val="0"/>
              </a:spcBef>
              <a:spcAft>
                <a:spcPts val="0"/>
              </a:spcAft>
              <a:buClr>
                <a:schemeClr val="dk1"/>
              </a:buClr>
              <a:buSzPts val="1100"/>
              <a:buFont typeface="Arial"/>
              <a:buNone/>
            </a:pPr>
            <a:endParaRPr sz="220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Clr>
                <a:schemeClr val="dk1"/>
              </a:buClr>
              <a:buFont typeface="Arial"/>
              <a:buNone/>
            </a:pPr>
            <a:endParaRPr sz="18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6523d249fa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7" name="Google Shape;777;g6523d249fa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8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6523d249fa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3" name="Google Shape;783;g6523d249fa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We’ve recently updated the app store, and it features better discoverability and categorization</a:t>
            </a:r>
            <a:endParaRPr/>
          </a:p>
          <a:p>
            <a:pPr marL="457200" lvl="0" indent="-317500" algn="l" rtl="0">
              <a:spcBef>
                <a:spcPts val="0"/>
              </a:spcBef>
              <a:spcAft>
                <a:spcPts val="0"/>
              </a:spcAft>
              <a:buSzPts val="1400"/>
              <a:buChar char="-"/>
            </a:pPr>
            <a:r>
              <a:rPr lang="en"/>
              <a:t>Review system revisited - we allow for developers to now reply to reviews to offer better support</a:t>
            </a:r>
            <a:endParaRPr/>
          </a:p>
          <a:p>
            <a:pPr marL="457200" lvl="0" indent="-317500" algn="l" rtl="0">
              <a:spcBef>
                <a:spcPts val="0"/>
              </a:spcBef>
              <a:spcAft>
                <a:spcPts val="0"/>
              </a:spcAft>
              <a:buSzPts val="1400"/>
              <a:buChar char="-"/>
            </a:pPr>
            <a:r>
              <a:rPr lang="en"/>
              <a:t>Dedicated team to mediate communications between merchants and developers</a:t>
            </a:r>
            <a:endParaRPr/>
          </a:p>
          <a:p>
            <a:pPr marL="457200" lvl="0" indent="-317500" algn="l" rtl="0">
              <a:spcBef>
                <a:spcPts val="0"/>
              </a:spcBef>
              <a:spcAft>
                <a:spcPts val="0"/>
              </a:spcAft>
              <a:buSzPts val="1400"/>
              <a:buChar char="-"/>
            </a:pPr>
            <a:r>
              <a:rPr lang="en"/>
              <a:t>These apps work to expand on the functionality of our native integrations, as well as extend the use of your store</a:t>
            </a:r>
            <a:endParaRPr/>
          </a:p>
          <a:p>
            <a:pPr marL="457200" lvl="0" indent="-317500" algn="l" rtl="0">
              <a:spcBef>
                <a:spcPts val="0"/>
              </a:spcBef>
              <a:spcAft>
                <a:spcPts val="0"/>
              </a:spcAft>
              <a:buSzPts val="1400"/>
              <a:buChar char="-"/>
            </a:pPr>
            <a:r>
              <a:rPr lang="en"/>
              <a:t>Apps are developed and supported by the developers themselves, and offer a wide range of opportunities and functionalities for users</a:t>
            </a:r>
            <a:endParaRPr/>
          </a:p>
          <a:p>
            <a:pPr marL="0" lvl="0" indent="0" algn="l" rtl="0">
              <a:lnSpc>
                <a:spcPct val="117999"/>
              </a:lnSpc>
              <a:spcBef>
                <a:spcPts val="0"/>
              </a:spcBef>
              <a:spcAft>
                <a:spcPts val="0"/>
              </a:spcAft>
              <a:buClr>
                <a:schemeClr val="dk1"/>
              </a:buClr>
              <a:buFont typeface="Arial"/>
              <a:buNone/>
            </a:pPr>
            <a:endParaRPr sz="18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6523d249fa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6523d249fa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Plug the new services marketplace and explain when hiring a shopify expert would be useful. </a:t>
            </a:r>
            <a:endParaRPr/>
          </a:p>
          <a:p>
            <a:pPr marL="0" lvl="0" indent="0" algn="l" rtl="0">
              <a:lnSpc>
                <a:spcPct val="117999"/>
              </a:lnSpc>
              <a:spcBef>
                <a:spcPts val="0"/>
              </a:spcBef>
              <a:spcAft>
                <a:spcPts val="0"/>
              </a:spcAft>
              <a:buClr>
                <a:schemeClr val="dk1"/>
              </a:buClr>
              <a:buFont typeface="Arial"/>
              <a:buNone/>
            </a:pPr>
            <a:endParaRPr sz="18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6523d249fa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6523d249fa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We want to make sure that you’ve got everything you need to get your business started right at your fingertips. This is why we’ve also developed tools like the Logo Generator, Business Name Generator, and Slogan Generator so you can start and work on your branding to have a clear and crisp message to convey to your consumers. </a:t>
            </a:r>
            <a:endParaRPr sz="1400">
              <a:solidFill>
                <a:schemeClr val="dk1"/>
              </a:solidFill>
            </a:endParaRPr>
          </a:p>
          <a:p>
            <a:pPr marL="0" lvl="0" indent="0" algn="l" rtl="0">
              <a:spcBef>
                <a:spcPts val="0"/>
              </a:spcBef>
              <a:spcAft>
                <a:spcPts val="0"/>
              </a:spcAft>
              <a:buClr>
                <a:schemeClr val="dk1"/>
              </a:buClr>
              <a:buSzPts val="1100"/>
              <a:buFont typeface="Arial"/>
              <a:buNone/>
            </a:pPr>
            <a:endParaRPr sz="220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Clr>
                <a:schemeClr val="dk1"/>
              </a:buClr>
              <a:buFont typeface="Arial"/>
              <a:buNone/>
            </a:pPr>
            <a:endParaRPr sz="18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9ccd7f11a7_0_6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9ccd7f11a7_0_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7999"/>
              </a:lnSpc>
              <a:spcBef>
                <a:spcPts val="0"/>
              </a:spcBef>
              <a:spcAft>
                <a:spcPts val="0"/>
              </a:spcAft>
              <a:buClr>
                <a:schemeClr val="dk1"/>
              </a:buClr>
              <a:buFont typeface="Arial"/>
              <a:buNone/>
            </a:pPr>
            <a:r>
              <a:rPr lang="en" sz="1800">
                <a:solidFill>
                  <a:schemeClr val="dk1"/>
                </a:solidFill>
              </a:rPr>
              <a:t>What is Shopify?</a:t>
            </a:r>
            <a:endParaRPr sz="1800">
              <a:solidFill>
                <a:schemeClr val="dk1"/>
              </a:solidFill>
            </a:endParaRPr>
          </a:p>
          <a:p>
            <a:pPr marL="0" lvl="0" indent="0" algn="l" rtl="0">
              <a:lnSpc>
                <a:spcPct val="117999"/>
              </a:lnSpc>
              <a:spcBef>
                <a:spcPts val="0"/>
              </a:spcBef>
              <a:spcAft>
                <a:spcPts val="0"/>
              </a:spcAft>
              <a:buClr>
                <a:schemeClr val="dk1"/>
              </a:buClr>
              <a:buFont typeface="Arial"/>
              <a:buNone/>
            </a:pPr>
            <a:endParaRPr sz="18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6523d249fa_0_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6523d249fa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Not everyone is a photography expert, so we’ve partnered with Burst to provide you with free, high quality photos to help build up your store. These can easily be changed and customized at any point to fit your branding, the season, and any special occasions your business might be marketing. </a:t>
            </a:r>
            <a:endParaRPr sz="1400">
              <a:solidFill>
                <a:schemeClr val="dk1"/>
              </a:solidFill>
            </a:endParaRPr>
          </a:p>
          <a:p>
            <a:pPr marL="0" lvl="0" indent="0" algn="l" rtl="0">
              <a:lnSpc>
                <a:spcPct val="117999"/>
              </a:lnSpc>
              <a:spcBef>
                <a:spcPts val="0"/>
              </a:spcBef>
              <a:spcAft>
                <a:spcPts val="0"/>
              </a:spcAft>
              <a:buClr>
                <a:schemeClr val="dk1"/>
              </a:buClr>
              <a:buFont typeface="Arial"/>
              <a:buNone/>
            </a:pPr>
            <a:endParaRPr sz="18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6523d249fa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1" name="Google Shape;811;g6523d249fa_0_20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Talk about what is found in Help. easy to search, includes video tutorials.</a:t>
            </a:r>
            <a:endParaRPr sz="18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g6523d249fa_0_2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7" name="Google Shape;817;g6523d249fa_0_20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24/7 support - chat via admin or call</a:t>
            </a:r>
            <a:endParaRPr sz="18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1"/>
        <p:cNvGrpSpPr/>
        <p:nvPr/>
      </p:nvGrpSpPr>
      <p:grpSpPr>
        <a:xfrm>
          <a:off x="0" y="0"/>
          <a:ext cx="0" cy="0"/>
          <a:chOff x="0" y="0"/>
          <a:chExt cx="0" cy="0"/>
        </a:xfrm>
      </p:grpSpPr>
      <p:sp>
        <p:nvSpPr>
          <p:cNvPr id="822" name="Google Shape;822;g6523d249fa_0_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3" name="Google Shape;823;g6523d249fa_0_2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Shopify Academy is an online course platform to help you grow your business. Totally free, great quality instructors.</a:t>
            </a:r>
            <a:endParaRPr sz="18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6523d249fa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9" name="Google Shape;829;g6523d249fa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7999"/>
              </a:lnSpc>
              <a:spcBef>
                <a:spcPts val="0"/>
              </a:spcBef>
              <a:spcAft>
                <a:spcPts val="0"/>
              </a:spcAft>
              <a:buNone/>
            </a:pPr>
            <a:r>
              <a:rPr lang="en" sz="1400">
                <a:solidFill>
                  <a:schemeClr val="dk1"/>
                </a:solidFill>
                <a:latin typeface="Helvetica Neue"/>
                <a:ea typeface="Helvetica Neue"/>
                <a:cs typeface="Helvetica Neue"/>
                <a:sym typeface="Helvetica Neue"/>
              </a:rPr>
              <a:t>We are continuously working to improve our platform and add in new features to better serve our merchants, allowing you to better cater to your markets and customers</a:t>
            </a:r>
            <a:endParaRPr sz="1400">
              <a:solidFill>
                <a:schemeClr val="dk1"/>
              </a:solidFill>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 sz="1400">
                <a:solidFill>
                  <a:schemeClr val="dk1"/>
                </a:solidFill>
                <a:latin typeface="Helvetica Neue"/>
                <a:ea typeface="Helvetica Neue"/>
                <a:cs typeface="Helvetica Neue"/>
                <a:sym typeface="Helvetica Neue"/>
              </a:rPr>
              <a:t>There is definitely a focus on growing internationally - so stay tuned as we will continue to develop and grow to serve merchants all around the world</a:t>
            </a:r>
            <a:endParaRPr sz="180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6523d249fa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6523d249f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Say something inspiring here to encourage attendees to go and create trial stores. Remind them of the 14 days free.</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9ccd7f11a7_0_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3" name="Google Shape;843;g9ccd7f11a7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9ccd7f11a7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50" name="Google Shape;850;g9ccd7f11a7_0_9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As a take home, here are some helpful resources for you to get started with Shopify. </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Help Center</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App Store</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Theme Store</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Academy</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 sz="1100">
                <a:solidFill>
                  <a:schemeClr val="dk1"/>
                </a:solidFill>
              </a:rPr>
              <a:t>Podcast</a:t>
            </a:r>
            <a:endParaRPr sz="1100">
              <a:solidFill>
                <a:schemeClr val="dk1"/>
              </a:solidFill>
            </a:endParaRPr>
          </a:p>
          <a:p>
            <a:pPr marL="0" lvl="0" indent="0" algn="l" rtl="0">
              <a:lnSpc>
                <a:spcPct val="115000"/>
              </a:lnSpc>
              <a:spcBef>
                <a:spcPts val="0"/>
              </a:spcBef>
              <a:spcAft>
                <a:spcPts val="0"/>
              </a:spcAft>
              <a:buNone/>
            </a:pPr>
            <a:endParaRPr sz="1100">
              <a:solidFill>
                <a:schemeClr val="dk1"/>
              </a:solidFill>
            </a:endParaRPr>
          </a:p>
          <a:p>
            <a:pPr marL="0" lvl="0" indent="0" algn="l" rtl="0">
              <a:lnSpc>
                <a:spcPct val="115000"/>
              </a:lnSpc>
              <a:spcBef>
                <a:spcPts val="0"/>
              </a:spcBef>
              <a:spcAft>
                <a:spcPts val="0"/>
              </a:spcAft>
              <a:buNone/>
            </a:pPr>
            <a:r>
              <a:rPr lang="en" sz="1100">
                <a:solidFill>
                  <a:schemeClr val="dk1"/>
                </a:solidFill>
              </a:rPr>
              <a:t>Of course we have 24/7 Guru support and all of us here at the LA space to help you too! </a:t>
            </a:r>
            <a:endParaRPr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5b2cf5e6a4_0_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g5b2cf5e6a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9ccd7f11a7_0_6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9ccd7f11a7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400">
                <a:solidFill>
                  <a:schemeClr val="dk1"/>
                </a:solidFill>
              </a:rPr>
              <a:t>So what is Shopify? We are a cloud-based, multi-channel commerce platform designed to help you run your business.</a:t>
            </a:r>
            <a:endParaRPr sz="1400">
              <a:solidFill>
                <a:schemeClr val="dk1"/>
              </a:solidFill>
            </a:endParaRPr>
          </a:p>
          <a:p>
            <a:pPr marL="0" lvl="0" indent="0" algn="l" rtl="0">
              <a:lnSpc>
                <a:spcPct val="115000"/>
              </a:lnSpc>
              <a:spcBef>
                <a:spcPts val="1200"/>
              </a:spcBef>
              <a:spcAft>
                <a:spcPts val="0"/>
              </a:spcAft>
              <a:buNone/>
            </a:pPr>
            <a:r>
              <a:rPr lang="en" sz="1400">
                <a:solidFill>
                  <a:schemeClr val="dk1"/>
                </a:solidFill>
              </a:rPr>
              <a:t>Shopify allows you to design, set up and manage your stores across multiple sales channels, including web, mobile, social media, marketplaces, brick-and-mortar locations, and pop-up shops. </a:t>
            </a:r>
            <a:endParaRPr sz="1150">
              <a:solidFill>
                <a:srgbClr val="26282A"/>
              </a:solidFill>
              <a:highlight>
                <a:srgbClr val="FFFFFF"/>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9ccd7f11a7_0_6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9ccd7f11a7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Running a business means staying on top of lots of moving parts. Shopify makes this easier for merchants by providing one mission control for their business. From your Shopify Admin, you can keep an eye on all components of your business, including processing and shipping orders, managing inventory, running ads and ensuring things are running smoothly.</a:t>
            </a:r>
            <a:endParaRPr sz="14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9ccd7f11a7_0_6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9ccd7f11a7_0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Shopify caters to businesses of all sizes, from side hustles up to multi-million dollar corporations.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We have over 1 million merchants in over 175 countries using our platform.</a:t>
            </a: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Consumers have purchased over $202 BILLION worth of product from Shopify merchants and we now have over 5000 employees Making Commerce Better for Everyone.</a:t>
            </a:r>
            <a:endParaRPr sz="1400">
              <a:solidFill>
                <a:schemeClr val="dk1"/>
              </a:solidFill>
            </a:endParaRPr>
          </a:p>
          <a:p>
            <a:pPr marL="0" lvl="0" indent="0" algn="l" rtl="0">
              <a:spcBef>
                <a:spcPts val="0"/>
              </a:spcBef>
              <a:spcAft>
                <a:spcPts val="0"/>
              </a:spcAft>
              <a:buNone/>
            </a:pPr>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9ccd7f11a7_0_6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9ccd7f11a7_0_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Quick snapshot of some of the brands you’ll find on Shopify. You’ll probably recognize a few of these and maybe even shop at some of them!</a:t>
            </a:r>
            <a:endParaRPr sz="140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9ccd7f11a7_0_7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9ccd7f11a7_0_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Quick synopsis of the origin story</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2006 Tobi saw an opportunity, and began the dream to make it happen</a:t>
            </a:r>
            <a:endParaRPr sz="1400">
              <a:solidFill>
                <a:schemeClr val="dk1"/>
              </a:solidFill>
            </a:endParaRPr>
          </a:p>
          <a:p>
            <a:pPr marL="457200" lvl="0" indent="-317500" algn="l" rtl="0">
              <a:spcBef>
                <a:spcPts val="0"/>
              </a:spcBef>
              <a:spcAft>
                <a:spcPts val="0"/>
              </a:spcAft>
              <a:buClr>
                <a:schemeClr val="dk1"/>
              </a:buClr>
              <a:buSzPts val="1400"/>
              <a:buChar char="●"/>
            </a:pPr>
            <a:r>
              <a:rPr lang="en" sz="1400">
                <a:solidFill>
                  <a:schemeClr val="dk1"/>
                </a:solidFill>
              </a:rPr>
              <a:t>Merchant driven company, Tobi himself was looking for a way to sell, and therefore Merchants are at the centre of our mission statement, and every goal we look to achieve</a:t>
            </a:r>
            <a:endParaRPr sz="18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9ccd7f11a7_0_7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7" name="Google Shape;667;g9ccd7f11a7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00"/>
          </a:p>
          <a:p>
            <a:pPr marL="457200" lvl="0" indent="-317500" algn="l" rtl="0">
              <a:spcBef>
                <a:spcPts val="0"/>
              </a:spcBef>
              <a:spcAft>
                <a:spcPts val="0"/>
              </a:spcAft>
              <a:buSzPts val="1400"/>
              <a:buChar char="-"/>
            </a:pPr>
            <a:r>
              <a:rPr lang="en" sz="1400"/>
              <a:t>Straight forward mission - make commerce better for </a:t>
            </a:r>
            <a:r>
              <a:rPr lang="en" sz="1400" b="1"/>
              <a:t>everyone</a:t>
            </a:r>
            <a:r>
              <a:rPr lang="en" sz="1400"/>
              <a:t> (merchants, buyers, partners, etc)</a:t>
            </a:r>
            <a:endParaRPr sz="1400"/>
          </a:p>
          <a:p>
            <a:pPr marL="457200" lvl="0" indent="-317500" algn="l" rtl="0">
              <a:spcBef>
                <a:spcPts val="0"/>
              </a:spcBef>
              <a:spcAft>
                <a:spcPts val="0"/>
              </a:spcAft>
              <a:buSzPts val="1400"/>
              <a:buChar char="-"/>
            </a:pPr>
            <a:r>
              <a:rPr lang="en" sz="1400"/>
              <a:t>For dreamers or large corporations - Shopify can power it</a:t>
            </a:r>
            <a:endParaRPr sz="1400"/>
          </a:p>
          <a:p>
            <a:pPr marL="457200" lvl="0" indent="-317500" algn="l" rtl="0">
              <a:spcBef>
                <a:spcPts val="0"/>
              </a:spcBef>
              <a:spcAft>
                <a:spcPts val="0"/>
              </a:spcAft>
              <a:buSzPts val="1400"/>
              <a:buChar char="-"/>
            </a:pPr>
            <a:r>
              <a:rPr lang="en" sz="1400"/>
              <a:t>Our goal - To help you succeed. When you succeed, we succeed</a:t>
            </a:r>
            <a:endParaRPr sz="1400"/>
          </a:p>
          <a:p>
            <a:pPr marL="0" lvl="0" indent="0" algn="l" rtl="0">
              <a:spcBef>
                <a:spcPts val="0"/>
              </a:spcBef>
              <a:spcAft>
                <a:spcPts val="0"/>
              </a:spcAft>
              <a:buNone/>
            </a:pPr>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Breaker Slide 2">
  <p:cSld name="Title - Center_1_2_1_2">
    <p:bg>
      <p:bgPr>
        <a:solidFill>
          <a:srgbClr val="FFFFFF"/>
        </a:solidFill>
        <a:effectLst/>
      </p:bgPr>
    </p:bg>
    <p:spTree>
      <p:nvGrpSpPr>
        <p:cNvPr id="1" name="Shape 458"/>
        <p:cNvGrpSpPr/>
        <p:nvPr/>
      </p:nvGrpSpPr>
      <p:grpSpPr>
        <a:xfrm>
          <a:off x="0" y="0"/>
          <a:ext cx="0" cy="0"/>
          <a:chOff x="0" y="0"/>
          <a:chExt cx="0" cy="0"/>
        </a:xfrm>
      </p:grpSpPr>
      <p:pic>
        <p:nvPicPr>
          <p:cNvPr id="459" name="Google Shape;459;p107"/>
          <p:cNvPicPr preferRelativeResize="0"/>
          <p:nvPr/>
        </p:nvPicPr>
        <p:blipFill rotWithShape="1">
          <a:blip r:embed="rId2">
            <a:alphaModFix/>
          </a:blip>
          <a:srcRect t="89" b="89"/>
          <a:stretch/>
        </p:blipFill>
        <p:spPr>
          <a:xfrm>
            <a:off x="2" y="0"/>
            <a:ext cx="9144003" cy="5143502"/>
          </a:xfrm>
          <a:prstGeom prst="rect">
            <a:avLst/>
          </a:prstGeom>
          <a:noFill/>
          <a:ln>
            <a:noFill/>
          </a:ln>
        </p:spPr>
      </p:pic>
      <p:sp>
        <p:nvSpPr>
          <p:cNvPr id="460" name="Google Shape;460;p107"/>
          <p:cNvSpPr txBox="1">
            <a:spLocks noGrp="1"/>
          </p:cNvSpPr>
          <p:nvPr>
            <p:ph type="title"/>
          </p:nvPr>
        </p:nvSpPr>
        <p:spPr>
          <a:xfrm>
            <a:off x="352050" y="2370750"/>
            <a:ext cx="5210400" cy="402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004C3F"/>
                </a:solidFill>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cxnSp>
        <p:nvCxnSpPr>
          <p:cNvPr id="461" name="Google Shape;461;p107"/>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462" name="Google Shape;462;p107"/>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Breaker Slide 3">
  <p:cSld name="Title - Center_1_2_1_1">
    <p:bg>
      <p:bgPr>
        <a:solidFill>
          <a:srgbClr val="FFFFFF"/>
        </a:solidFill>
        <a:effectLst/>
      </p:bgPr>
    </p:bg>
    <p:spTree>
      <p:nvGrpSpPr>
        <p:cNvPr id="1" name="Shape 463"/>
        <p:cNvGrpSpPr/>
        <p:nvPr/>
      </p:nvGrpSpPr>
      <p:grpSpPr>
        <a:xfrm>
          <a:off x="0" y="0"/>
          <a:ext cx="0" cy="0"/>
          <a:chOff x="0" y="0"/>
          <a:chExt cx="0" cy="0"/>
        </a:xfrm>
      </p:grpSpPr>
      <p:pic>
        <p:nvPicPr>
          <p:cNvPr id="464" name="Google Shape;464;p108"/>
          <p:cNvPicPr preferRelativeResize="0"/>
          <p:nvPr/>
        </p:nvPicPr>
        <p:blipFill rotWithShape="1">
          <a:blip r:embed="rId2">
            <a:alphaModFix/>
          </a:blip>
          <a:srcRect t="89" b="89"/>
          <a:stretch/>
        </p:blipFill>
        <p:spPr>
          <a:xfrm>
            <a:off x="2" y="0"/>
            <a:ext cx="9144003" cy="5143502"/>
          </a:xfrm>
          <a:prstGeom prst="rect">
            <a:avLst/>
          </a:prstGeom>
          <a:noFill/>
          <a:ln>
            <a:noFill/>
          </a:ln>
        </p:spPr>
      </p:pic>
      <p:cxnSp>
        <p:nvCxnSpPr>
          <p:cNvPr id="465" name="Google Shape;465;p108"/>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466" name="Google Shape;466;p108"/>
          <p:cNvSpPr txBox="1">
            <a:spLocks noGrp="1"/>
          </p:cNvSpPr>
          <p:nvPr>
            <p:ph type="title"/>
          </p:nvPr>
        </p:nvSpPr>
        <p:spPr>
          <a:xfrm>
            <a:off x="1626575" y="317350"/>
            <a:ext cx="5210400" cy="402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a:solidFill>
                  <a:srgbClr val="FFFFFF"/>
                </a:solidFill>
                <a:latin typeface="Lato"/>
                <a:ea typeface="Lato"/>
                <a:cs typeface="Lato"/>
                <a:sym typeface="Lato"/>
              </a:defRPr>
            </a:lvl2pPr>
            <a:lvl3pPr lvl="2" rtl="0">
              <a:spcBef>
                <a:spcPts val="0"/>
              </a:spcBef>
              <a:spcAft>
                <a:spcPts val="0"/>
              </a:spcAft>
              <a:buNone/>
              <a:defRPr>
                <a:solidFill>
                  <a:srgbClr val="FFFFFF"/>
                </a:solidFill>
                <a:latin typeface="Lato"/>
                <a:ea typeface="Lato"/>
                <a:cs typeface="Lato"/>
                <a:sym typeface="Lato"/>
              </a:defRPr>
            </a:lvl3pPr>
            <a:lvl4pPr lvl="3" rtl="0">
              <a:spcBef>
                <a:spcPts val="0"/>
              </a:spcBef>
              <a:spcAft>
                <a:spcPts val="0"/>
              </a:spcAft>
              <a:buNone/>
              <a:defRPr>
                <a:solidFill>
                  <a:srgbClr val="FFFFFF"/>
                </a:solidFill>
                <a:latin typeface="Lato"/>
                <a:ea typeface="Lato"/>
                <a:cs typeface="Lato"/>
                <a:sym typeface="Lato"/>
              </a:defRPr>
            </a:lvl4pPr>
            <a:lvl5pPr lvl="4" rtl="0">
              <a:spcBef>
                <a:spcPts val="0"/>
              </a:spcBef>
              <a:spcAft>
                <a:spcPts val="0"/>
              </a:spcAft>
              <a:buNone/>
              <a:defRPr>
                <a:solidFill>
                  <a:srgbClr val="FFFFFF"/>
                </a:solidFill>
                <a:latin typeface="Lato"/>
                <a:ea typeface="Lato"/>
                <a:cs typeface="Lato"/>
                <a:sym typeface="Lato"/>
              </a:defRPr>
            </a:lvl5pPr>
            <a:lvl6pPr lvl="5" rtl="0">
              <a:spcBef>
                <a:spcPts val="0"/>
              </a:spcBef>
              <a:spcAft>
                <a:spcPts val="0"/>
              </a:spcAft>
              <a:buNone/>
              <a:defRPr>
                <a:solidFill>
                  <a:srgbClr val="FFFFFF"/>
                </a:solidFill>
                <a:latin typeface="Lato"/>
                <a:ea typeface="Lato"/>
                <a:cs typeface="Lato"/>
                <a:sym typeface="Lato"/>
              </a:defRPr>
            </a:lvl6pPr>
            <a:lvl7pPr lvl="6" rtl="0">
              <a:spcBef>
                <a:spcPts val="0"/>
              </a:spcBef>
              <a:spcAft>
                <a:spcPts val="0"/>
              </a:spcAft>
              <a:buNone/>
              <a:defRPr>
                <a:solidFill>
                  <a:srgbClr val="FFFFFF"/>
                </a:solidFill>
                <a:latin typeface="Lato"/>
                <a:ea typeface="Lato"/>
                <a:cs typeface="Lato"/>
                <a:sym typeface="Lato"/>
              </a:defRPr>
            </a:lvl7pPr>
            <a:lvl8pPr lvl="7" rtl="0">
              <a:spcBef>
                <a:spcPts val="0"/>
              </a:spcBef>
              <a:spcAft>
                <a:spcPts val="0"/>
              </a:spcAft>
              <a:buNone/>
              <a:defRPr>
                <a:solidFill>
                  <a:srgbClr val="FFFFFF"/>
                </a:solidFill>
                <a:latin typeface="Lato"/>
                <a:ea typeface="Lato"/>
                <a:cs typeface="Lato"/>
                <a:sym typeface="Lato"/>
              </a:defRPr>
            </a:lvl8pPr>
            <a:lvl9pPr lvl="8" rtl="0">
              <a:spcBef>
                <a:spcPts val="0"/>
              </a:spcBef>
              <a:spcAft>
                <a:spcPts val="0"/>
              </a:spcAft>
              <a:buNone/>
              <a:defRPr>
                <a:solidFill>
                  <a:srgbClr val="FFFFFF"/>
                </a:solidFill>
                <a:latin typeface="Lato"/>
                <a:ea typeface="Lato"/>
                <a:cs typeface="Lato"/>
                <a:sym typeface="Lato"/>
              </a:defRPr>
            </a:lvl9pPr>
          </a:lstStyle>
          <a:p>
            <a:endParaRPr/>
          </a:p>
        </p:txBody>
      </p:sp>
      <p:cxnSp>
        <p:nvCxnSpPr>
          <p:cNvPr id="467" name="Google Shape;467;p108"/>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cxnSp>
        <p:nvCxnSpPr>
          <p:cNvPr id="468" name="Google Shape;468;p108"/>
          <p:cNvCxnSpPr/>
          <p:nvPr/>
        </p:nvCxnSpPr>
        <p:spPr>
          <a:xfrm>
            <a:off x="14846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469" name="Google Shape;469;p108"/>
          <p:cNvSpPr txBox="1">
            <a:spLocks noGrp="1"/>
          </p:cNvSpPr>
          <p:nvPr>
            <p:ph type="title" idx="2"/>
          </p:nvPr>
        </p:nvSpPr>
        <p:spPr>
          <a:xfrm>
            <a:off x="341200" y="317350"/>
            <a:ext cx="1029900" cy="402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004C3F"/>
                </a:solidFill>
              </a:defRPr>
            </a:lvl1pPr>
            <a:lvl2pPr lvl="1" rtl="0">
              <a:spcBef>
                <a:spcPts val="0"/>
              </a:spcBef>
              <a:spcAft>
                <a:spcPts val="0"/>
              </a:spcAft>
              <a:buNone/>
              <a:defRPr>
                <a:solidFill>
                  <a:srgbClr val="004C3F"/>
                </a:solidFill>
              </a:defRPr>
            </a:lvl2pPr>
            <a:lvl3pPr lvl="2" rtl="0">
              <a:spcBef>
                <a:spcPts val="0"/>
              </a:spcBef>
              <a:spcAft>
                <a:spcPts val="0"/>
              </a:spcAft>
              <a:buNone/>
              <a:defRPr>
                <a:solidFill>
                  <a:srgbClr val="004C3F"/>
                </a:solidFill>
              </a:defRPr>
            </a:lvl3pPr>
            <a:lvl4pPr lvl="3" rtl="0">
              <a:spcBef>
                <a:spcPts val="0"/>
              </a:spcBef>
              <a:spcAft>
                <a:spcPts val="0"/>
              </a:spcAft>
              <a:buNone/>
              <a:defRPr>
                <a:solidFill>
                  <a:srgbClr val="004C3F"/>
                </a:solidFill>
              </a:defRPr>
            </a:lvl4pPr>
            <a:lvl5pPr lvl="4" rtl="0">
              <a:spcBef>
                <a:spcPts val="0"/>
              </a:spcBef>
              <a:spcAft>
                <a:spcPts val="0"/>
              </a:spcAft>
              <a:buNone/>
              <a:defRPr>
                <a:solidFill>
                  <a:srgbClr val="004C3F"/>
                </a:solidFill>
              </a:defRPr>
            </a:lvl5pPr>
            <a:lvl6pPr lvl="5" rtl="0">
              <a:spcBef>
                <a:spcPts val="0"/>
              </a:spcBef>
              <a:spcAft>
                <a:spcPts val="0"/>
              </a:spcAft>
              <a:buNone/>
              <a:defRPr>
                <a:solidFill>
                  <a:srgbClr val="004C3F"/>
                </a:solidFill>
              </a:defRPr>
            </a:lvl6pPr>
            <a:lvl7pPr lvl="6" rtl="0">
              <a:spcBef>
                <a:spcPts val="0"/>
              </a:spcBef>
              <a:spcAft>
                <a:spcPts val="0"/>
              </a:spcAft>
              <a:buNone/>
              <a:defRPr>
                <a:solidFill>
                  <a:srgbClr val="004C3F"/>
                </a:solidFill>
              </a:defRPr>
            </a:lvl7pPr>
            <a:lvl8pPr lvl="7" rtl="0">
              <a:spcBef>
                <a:spcPts val="0"/>
              </a:spcBef>
              <a:spcAft>
                <a:spcPts val="0"/>
              </a:spcAft>
              <a:buNone/>
              <a:defRPr>
                <a:solidFill>
                  <a:srgbClr val="004C3F"/>
                </a:solidFill>
              </a:defRPr>
            </a:lvl8pPr>
            <a:lvl9pPr lvl="8" rtl="0">
              <a:spcBef>
                <a:spcPts val="0"/>
              </a:spcBef>
              <a:spcAft>
                <a:spcPts val="0"/>
              </a:spcAft>
              <a:buNone/>
              <a:defRPr>
                <a:solidFill>
                  <a:srgbClr val="004C3F"/>
                </a:solidFill>
              </a:defRPr>
            </a:lvl9pPr>
          </a:lstStyle>
          <a:p>
            <a:endParaRPr/>
          </a:p>
        </p:txBody>
      </p:sp>
      <p:sp>
        <p:nvSpPr>
          <p:cNvPr id="470" name="Google Shape;470;p108"/>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Breaker Slide 4">
  <p:cSld name="Title - Center_1_2_1_1_1">
    <p:bg>
      <p:bgPr>
        <a:solidFill>
          <a:srgbClr val="FFFFFF"/>
        </a:solidFill>
        <a:effectLst/>
      </p:bgPr>
    </p:bg>
    <p:spTree>
      <p:nvGrpSpPr>
        <p:cNvPr id="1" name="Shape 471"/>
        <p:cNvGrpSpPr/>
        <p:nvPr/>
      </p:nvGrpSpPr>
      <p:grpSpPr>
        <a:xfrm>
          <a:off x="0" y="0"/>
          <a:ext cx="0" cy="0"/>
          <a:chOff x="0" y="0"/>
          <a:chExt cx="0" cy="0"/>
        </a:xfrm>
      </p:grpSpPr>
      <p:pic>
        <p:nvPicPr>
          <p:cNvPr id="472" name="Google Shape;472;p109"/>
          <p:cNvPicPr preferRelativeResize="0"/>
          <p:nvPr/>
        </p:nvPicPr>
        <p:blipFill rotWithShape="1">
          <a:blip r:embed="rId2">
            <a:alphaModFix/>
          </a:blip>
          <a:srcRect t="14844" b="28906"/>
          <a:stretch/>
        </p:blipFill>
        <p:spPr>
          <a:xfrm>
            <a:off x="2" y="0"/>
            <a:ext cx="9143999" cy="5143503"/>
          </a:xfrm>
          <a:prstGeom prst="rect">
            <a:avLst/>
          </a:prstGeom>
          <a:noFill/>
          <a:ln>
            <a:noFill/>
          </a:ln>
        </p:spPr>
      </p:pic>
      <p:cxnSp>
        <p:nvCxnSpPr>
          <p:cNvPr id="473" name="Google Shape;473;p109"/>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474" name="Google Shape;474;p109"/>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475" name="Google Shape;475;p109"/>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476" name="Google Shape;476;p109"/>
          <p:cNvSpPr txBox="1">
            <a:spLocks noGrp="1"/>
          </p:cNvSpPr>
          <p:nvPr>
            <p:ph type="title"/>
          </p:nvPr>
        </p:nvSpPr>
        <p:spPr>
          <a:xfrm>
            <a:off x="1626575" y="317350"/>
            <a:ext cx="5210400" cy="402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004C3F"/>
                </a:solidFill>
                <a:latin typeface="Roboto Black"/>
                <a:ea typeface="Roboto Black"/>
                <a:cs typeface="Roboto Black"/>
                <a:sym typeface="Roboto Black"/>
              </a:defRPr>
            </a:lvl1pPr>
            <a:lvl2pPr lvl="1" rtl="0">
              <a:spcBef>
                <a:spcPts val="0"/>
              </a:spcBef>
              <a:spcAft>
                <a:spcPts val="0"/>
              </a:spcAft>
              <a:buNone/>
              <a:defRPr>
                <a:solidFill>
                  <a:srgbClr val="004C3F"/>
                </a:solidFill>
                <a:latin typeface="Lato"/>
                <a:ea typeface="Lato"/>
                <a:cs typeface="Lato"/>
                <a:sym typeface="Lato"/>
              </a:defRPr>
            </a:lvl2pPr>
            <a:lvl3pPr lvl="2" rtl="0">
              <a:spcBef>
                <a:spcPts val="0"/>
              </a:spcBef>
              <a:spcAft>
                <a:spcPts val="0"/>
              </a:spcAft>
              <a:buNone/>
              <a:defRPr>
                <a:solidFill>
                  <a:srgbClr val="004C3F"/>
                </a:solidFill>
                <a:latin typeface="Lato"/>
                <a:ea typeface="Lato"/>
                <a:cs typeface="Lato"/>
                <a:sym typeface="Lato"/>
              </a:defRPr>
            </a:lvl3pPr>
            <a:lvl4pPr lvl="3" rtl="0">
              <a:spcBef>
                <a:spcPts val="0"/>
              </a:spcBef>
              <a:spcAft>
                <a:spcPts val="0"/>
              </a:spcAft>
              <a:buNone/>
              <a:defRPr>
                <a:solidFill>
                  <a:srgbClr val="004C3F"/>
                </a:solidFill>
                <a:latin typeface="Lato"/>
                <a:ea typeface="Lato"/>
                <a:cs typeface="Lato"/>
                <a:sym typeface="Lato"/>
              </a:defRPr>
            </a:lvl4pPr>
            <a:lvl5pPr lvl="4" rtl="0">
              <a:spcBef>
                <a:spcPts val="0"/>
              </a:spcBef>
              <a:spcAft>
                <a:spcPts val="0"/>
              </a:spcAft>
              <a:buNone/>
              <a:defRPr>
                <a:solidFill>
                  <a:srgbClr val="004C3F"/>
                </a:solidFill>
                <a:latin typeface="Lato"/>
                <a:ea typeface="Lato"/>
                <a:cs typeface="Lato"/>
                <a:sym typeface="Lato"/>
              </a:defRPr>
            </a:lvl5pPr>
            <a:lvl6pPr lvl="5" rtl="0">
              <a:spcBef>
                <a:spcPts val="0"/>
              </a:spcBef>
              <a:spcAft>
                <a:spcPts val="0"/>
              </a:spcAft>
              <a:buNone/>
              <a:defRPr>
                <a:solidFill>
                  <a:srgbClr val="004C3F"/>
                </a:solidFill>
                <a:latin typeface="Lato"/>
                <a:ea typeface="Lato"/>
                <a:cs typeface="Lato"/>
                <a:sym typeface="Lato"/>
              </a:defRPr>
            </a:lvl6pPr>
            <a:lvl7pPr lvl="6" rtl="0">
              <a:spcBef>
                <a:spcPts val="0"/>
              </a:spcBef>
              <a:spcAft>
                <a:spcPts val="0"/>
              </a:spcAft>
              <a:buNone/>
              <a:defRPr>
                <a:solidFill>
                  <a:srgbClr val="004C3F"/>
                </a:solidFill>
                <a:latin typeface="Lato"/>
                <a:ea typeface="Lato"/>
                <a:cs typeface="Lato"/>
                <a:sym typeface="Lato"/>
              </a:defRPr>
            </a:lvl7pPr>
            <a:lvl8pPr lvl="7" rtl="0">
              <a:spcBef>
                <a:spcPts val="0"/>
              </a:spcBef>
              <a:spcAft>
                <a:spcPts val="0"/>
              </a:spcAft>
              <a:buNone/>
              <a:defRPr>
                <a:solidFill>
                  <a:srgbClr val="004C3F"/>
                </a:solidFill>
                <a:latin typeface="Lato"/>
                <a:ea typeface="Lato"/>
                <a:cs typeface="Lato"/>
                <a:sym typeface="Lato"/>
              </a:defRPr>
            </a:lvl8pPr>
            <a:lvl9pPr lvl="8" rtl="0">
              <a:spcBef>
                <a:spcPts val="0"/>
              </a:spcBef>
              <a:spcAft>
                <a:spcPts val="0"/>
              </a:spcAft>
              <a:buNone/>
              <a:defRPr>
                <a:solidFill>
                  <a:srgbClr val="004C3F"/>
                </a:solidFill>
                <a:latin typeface="Lato"/>
                <a:ea typeface="Lato"/>
                <a:cs typeface="Lato"/>
                <a:sym typeface="Lato"/>
              </a:defRPr>
            </a:lvl9pPr>
          </a:lstStyle>
          <a:p>
            <a:endParaRPr/>
          </a:p>
        </p:txBody>
      </p:sp>
      <p:cxnSp>
        <p:nvCxnSpPr>
          <p:cNvPr id="477" name="Google Shape;477;p109"/>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478" name="Google Shape;478;p109"/>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479" name="Google Shape;479;p109"/>
          <p:cNvSpPr txBox="1">
            <a:spLocks noGrp="1"/>
          </p:cNvSpPr>
          <p:nvPr>
            <p:ph type="title" idx="2"/>
          </p:nvPr>
        </p:nvSpPr>
        <p:spPr>
          <a:xfrm>
            <a:off x="341200" y="317350"/>
            <a:ext cx="1029900" cy="402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90DFD6"/>
                </a:solidFill>
                <a:latin typeface="Roboto Black"/>
                <a:ea typeface="Roboto Black"/>
                <a:cs typeface="Roboto Black"/>
                <a:sym typeface="Roboto Black"/>
              </a:defRPr>
            </a:lvl1pPr>
            <a:lvl2pPr lvl="1" rtl="0">
              <a:spcBef>
                <a:spcPts val="0"/>
              </a:spcBef>
              <a:spcAft>
                <a:spcPts val="0"/>
              </a:spcAft>
              <a:buNone/>
              <a:defRPr>
                <a:solidFill>
                  <a:srgbClr val="90DFD6"/>
                </a:solidFill>
                <a:latin typeface="Lato"/>
                <a:ea typeface="Lato"/>
                <a:cs typeface="Lato"/>
                <a:sym typeface="Lato"/>
              </a:defRPr>
            </a:lvl2pPr>
            <a:lvl3pPr lvl="2" rtl="0">
              <a:spcBef>
                <a:spcPts val="0"/>
              </a:spcBef>
              <a:spcAft>
                <a:spcPts val="0"/>
              </a:spcAft>
              <a:buNone/>
              <a:defRPr>
                <a:solidFill>
                  <a:srgbClr val="90DFD6"/>
                </a:solidFill>
                <a:latin typeface="Lato"/>
                <a:ea typeface="Lato"/>
                <a:cs typeface="Lato"/>
                <a:sym typeface="Lato"/>
              </a:defRPr>
            </a:lvl3pPr>
            <a:lvl4pPr lvl="3" rtl="0">
              <a:spcBef>
                <a:spcPts val="0"/>
              </a:spcBef>
              <a:spcAft>
                <a:spcPts val="0"/>
              </a:spcAft>
              <a:buNone/>
              <a:defRPr>
                <a:solidFill>
                  <a:srgbClr val="90DFD6"/>
                </a:solidFill>
                <a:latin typeface="Lato"/>
                <a:ea typeface="Lato"/>
                <a:cs typeface="Lato"/>
                <a:sym typeface="Lato"/>
              </a:defRPr>
            </a:lvl4pPr>
            <a:lvl5pPr lvl="4" rtl="0">
              <a:spcBef>
                <a:spcPts val="0"/>
              </a:spcBef>
              <a:spcAft>
                <a:spcPts val="0"/>
              </a:spcAft>
              <a:buNone/>
              <a:defRPr>
                <a:solidFill>
                  <a:srgbClr val="90DFD6"/>
                </a:solidFill>
                <a:latin typeface="Lato"/>
                <a:ea typeface="Lato"/>
                <a:cs typeface="Lato"/>
                <a:sym typeface="Lato"/>
              </a:defRPr>
            </a:lvl5pPr>
            <a:lvl6pPr lvl="5" rtl="0">
              <a:spcBef>
                <a:spcPts val="0"/>
              </a:spcBef>
              <a:spcAft>
                <a:spcPts val="0"/>
              </a:spcAft>
              <a:buNone/>
              <a:defRPr>
                <a:solidFill>
                  <a:srgbClr val="90DFD6"/>
                </a:solidFill>
                <a:latin typeface="Lato"/>
                <a:ea typeface="Lato"/>
                <a:cs typeface="Lato"/>
                <a:sym typeface="Lato"/>
              </a:defRPr>
            </a:lvl6pPr>
            <a:lvl7pPr lvl="6" rtl="0">
              <a:spcBef>
                <a:spcPts val="0"/>
              </a:spcBef>
              <a:spcAft>
                <a:spcPts val="0"/>
              </a:spcAft>
              <a:buNone/>
              <a:defRPr>
                <a:solidFill>
                  <a:srgbClr val="90DFD6"/>
                </a:solidFill>
                <a:latin typeface="Lato"/>
                <a:ea typeface="Lato"/>
                <a:cs typeface="Lato"/>
                <a:sym typeface="Lato"/>
              </a:defRPr>
            </a:lvl7pPr>
            <a:lvl8pPr lvl="7" rtl="0">
              <a:spcBef>
                <a:spcPts val="0"/>
              </a:spcBef>
              <a:spcAft>
                <a:spcPts val="0"/>
              </a:spcAft>
              <a:buNone/>
              <a:defRPr>
                <a:solidFill>
                  <a:srgbClr val="90DFD6"/>
                </a:solidFill>
                <a:latin typeface="Lato"/>
                <a:ea typeface="Lato"/>
                <a:cs typeface="Lato"/>
                <a:sym typeface="Lato"/>
              </a:defRPr>
            </a:lvl8pPr>
            <a:lvl9pPr lvl="8" rtl="0">
              <a:spcBef>
                <a:spcPts val="0"/>
              </a:spcBef>
              <a:spcAft>
                <a:spcPts val="0"/>
              </a:spcAft>
              <a:buNone/>
              <a:defRPr>
                <a:solidFill>
                  <a:srgbClr val="90DFD6"/>
                </a:solidFill>
                <a:latin typeface="Lato"/>
                <a:ea typeface="Lato"/>
                <a:cs typeface="Lato"/>
                <a:sym typeface="Lato"/>
              </a:defRPr>
            </a:lvl9pPr>
          </a:lstStyle>
          <a:p>
            <a:endParaRPr/>
          </a:p>
        </p:txBody>
      </p:sp>
      <p:sp>
        <p:nvSpPr>
          <p:cNvPr id="480" name="Google Shape;480;p109"/>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Breaker Slide 5">
  <p:cSld name="Title - Center_1_2_1_1_1_1">
    <p:bg>
      <p:bgPr>
        <a:solidFill>
          <a:srgbClr val="FFFFFF"/>
        </a:solidFill>
        <a:effectLst/>
      </p:bgPr>
    </p:bg>
    <p:spTree>
      <p:nvGrpSpPr>
        <p:cNvPr id="1" name="Shape 481"/>
        <p:cNvGrpSpPr/>
        <p:nvPr/>
      </p:nvGrpSpPr>
      <p:grpSpPr>
        <a:xfrm>
          <a:off x="0" y="0"/>
          <a:ext cx="0" cy="0"/>
          <a:chOff x="0" y="0"/>
          <a:chExt cx="0" cy="0"/>
        </a:xfrm>
      </p:grpSpPr>
      <p:pic>
        <p:nvPicPr>
          <p:cNvPr id="482" name="Google Shape;482;p110"/>
          <p:cNvPicPr preferRelativeResize="0"/>
          <p:nvPr/>
        </p:nvPicPr>
        <p:blipFill rotWithShape="1">
          <a:blip r:embed="rId2">
            <a:alphaModFix/>
          </a:blip>
          <a:srcRect l="3530" t="36071" b="6844"/>
          <a:stretch/>
        </p:blipFill>
        <p:spPr>
          <a:xfrm flipH="1">
            <a:off x="0" y="0"/>
            <a:ext cx="9144001" cy="5143500"/>
          </a:xfrm>
          <a:prstGeom prst="rect">
            <a:avLst/>
          </a:prstGeom>
          <a:noFill/>
          <a:ln>
            <a:noFill/>
          </a:ln>
        </p:spPr>
      </p:pic>
      <p:cxnSp>
        <p:nvCxnSpPr>
          <p:cNvPr id="483" name="Google Shape;483;p110"/>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cxnSp>
        <p:nvCxnSpPr>
          <p:cNvPr id="484" name="Google Shape;484;p110"/>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485" name="Google Shape;485;p110"/>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486" name="Google Shape;486;p110"/>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487" name="Google Shape;487;p110"/>
          <p:cNvSpPr txBox="1">
            <a:spLocks noGrp="1"/>
          </p:cNvSpPr>
          <p:nvPr>
            <p:ph type="title"/>
          </p:nvPr>
        </p:nvSpPr>
        <p:spPr>
          <a:xfrm>
            <a:off x="1626575" y="317350"/>
            <a:ext cx="5210400" cy="402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004C3F"/>
                </a:solidFill>
                <a:latin typeface="Roboto Black"/>
                <a:ea typeface="Roboto Black"/>
                <a:cs typeface="Roboto Black"/>
                <a:sym typeface="Roboto Black"/>
              </a:defRPr>
            </a:lvl1pPr>
            <a:lvl2pPr lvl="1" rtl="0">
              <a:spcBef>
                <a:spcPts val="0"/>
              </a:spcBef>
              <a:spcAft>
                <a:spcPts val="0"/>
              </a:spcAft>
              <a:buNone/>
              <a:defRPr>
                <a:solidFill>
                  <a:srgbClr val="004C3F"/>
                </a:solidFill>
                <a:latin typeface="Lato"/>
                <a:ea typeface="Lato"/>
                <a:cs typeface="Lato"/>
                <a:sym typeface="Lato"/>
              </a:defRPr>
            </a:lvl2pPr>
            <a:lvl3pPr lvl="2" rtl="0">
              <a:spcBef>
                <a:spcPts val="0"/>
              </a:spcBef>
              <a:spcAft>
                <a:spcPts val="0"/>
              </a:spcAft>
              <a:buNone/>
              <a:defRPr>
                <a:solidFill>
                  <a:srgbClr val="004C3F"/>
                </a:solidFill>
                <a:latin typeface="Lato"/>
                <a:ea typeface="Lato"/>
                <a:cs typeface="Lato"/>
                <a:sym typeface="Lato"/>
              </a:defRPr>
            </a:lvl3pPr>
            <a:lvl4pPr lvl="3" rtl="0">
              <a:spcBef>
                <a:spcPts val="0"/>
              </a:spcBef>
              <a:spcAft>
                <a:spcPts val="0"/>
              </a:spcAft>
              <a:buNone/>
              <a:defRPr>
                <a:solidFill>
                  <a:srgbClr val="004C3F"/>
                </a:solidFill>
                <a:latin typeface="Lato"/>
                <a:ea typeface="Lato"/>
                <a:cs typeface="Lato"/>
                <a:sym typeface="Lato"/>
              </a:defRPr>
            </a:lvl4pPr>
            <a:lvl5pPr lvl="4" rtl="0">
              <a:spcBef>
                <a:spcPts val="0"/>
              </a:spcBef>
              <a:spcAft>
                <a:spcPts val="0"/>
              </a:spcAft>
              <a:buNone/>
              <a:defRPr>
                <a:solidFill>
                  <a:srgbClr val="004C3F"/>
                </a:solidFill>
                <a:latin typeface="Lato"/>
                <a:ea typeface="Lato"/>
                <a:cs typeface="Lato"/>
                <a:sym typeface="Lato"/>
              </a:defRPr>
            </a:lvl5pPr>
            <a:lvl6pPr lvl="5" rtl="0">
              <a:spcBef>
                <a:spcPts val="0"/>
              </a:spcBef>
              <a:spcAft>
                <a:spcPts val="0"/>
              </a:spcAft>
              <a:buNone/>
              <a:defRPr>
                <a:solidFill>
                  <a:srgbClr val="004C3F"/>
                </a:solidFill>
                <a:latin typeface="Lato"/>
                <a:ea typeface="Lato"/>
                <a:cs typeface="Lato"/>
                <a:sym typeface="Lato"/>
              </a:defRPr>
            </a:lvl6pPr>
            <a:lvl7pPr lvl="6" rtl="0">
              <a:spcBef>
                <a:spcPts val="0"/>
              </a:spcBef>
              <a:spcAft>
                <a:spcPts val="0"/>
              </a:spcAft>
              <a:buNone/>
              <a:defRPr>
                <a:solidFill>
                  <a:srgbClr val="004C3F"/>
                </a:solidFill>
                <a:latin typeface="Lato"/>
                <a:ea typeface="Lato"/>
                <a:cs typeface="Lato"/>
                <a:sym typeface="Lato"/>
              </a:defRPr>
            </a:lvl7pPr>
            <a:lvl8pPr lvl="7" rtl="0">
              <a:spcBef>
                <a:spcPts val="0"/>
              </a:spcBef>
              <a:spcAft>
                <a:spcPts val="0"/>
              </a:spcAft>
              <a:buNone/>
              <a:defRPr>
                <a:solidFill>
                  <a:srgbClr val="004C3F"/>
                </a:solidFill>
                <a:latin typeface="Lato"/>
                <a:ea typeface="Lato"/>
                <a:cs typeface="Lato"/>
                <a:sym typeface="Lato"/>
              </a:defRPr>
            </a:lvl8pPr>
            <a:lvl9pPr lvl="8" rtl="0">
              <a:spcBef>
                <a:spcPts val="0"/>
              </a:spcBef>
              <a:spcAft>
                <a:spcPts val="0"/>
              </a:spcAft>
              <a:buNone/>
              <a:defRPr>
                <a:solidFill>
                  <a:srgbClr val="004C3F"/>
                </a:solidFill>
                <a:latin typeface="Lato"/>
                <a:ea typeface="Lato"/>
                <a:cs typeface="Lato"/>
                <a:sym typeface="Lato"/>
              </a:defRPr>
            </a:lvl9pPr>
          </a:lstStyle>
          <a:p>
            <a:endParaRPr/>
          </a:p>
        </p:txBody>
      </p:sp>
      <p:cxnSp>
        <p:nvCxnSpPr>
          <p:cNvPr id="488" name="Google Shape;488;p110"/>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489" name="Google Shape;489;p110"/>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490" name="Google Shape;490;p110"/>
          <p:cNvSpPr txBox="1">
            <a:spLocks noGrp="1"/>
          </p:cNvSpPr>
          <p:nvPr>
            <p:ph type="title" idx="2"/>
          </p:nvPr>
        </p:nvSpPr>
        <p:spPr>
          <a:xfrm>
            <a:off x="341200" y="317350"/>
            <a:ext cx="1029900" cy="402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latin typeface="Roboto Black"/>
                <a:ea typeface="Roboto Black"/>
                <a:cs typeface="Roboto Black"/>
                <a:sym typeface="Roboto Black"/>
              </a:defRPr>
            </a:lvl1pPr>
            <a:lvl2pPr lvl="1" rtl="0">
              <a:spcBef>
                <a:spcPts val="0"/>
              </a:spcBef>
              <a:spcAft>
                <a:spcPts val="0"/>
              </a:spcAft>
              <a:buNone/>
              <a:defRPr>
                <a:solidFill>
                  <a:srgbClr val="FFFFFF"/>
                </a:solidFill>
                <a:latin typeface="Lato"/>
                <a:ea typeface="Lato"/>
                <a:cs typeface="Lato"/>
                <a:sym typeface="Lato"/>
              </a:defRPr>
            </a:lvl2pPr>
            <a:lvl3pPr lvl="2" rtl="0">
              <a:spcBef>
                <a:spcPts val="0"/>
              </a:spcBef>
              <a:spcAft>
                <a:spcPts val="0"/>
              </a:spcAft>
              <a:buNone/>
              <a:defRPr>
                <a:solidFill>
                  <a:srgbClr val="FFFFFF"/>
                </a:solidFill>
                <a:latin typeface="Lato"/>
                <a:ea typeface="Lato"/>
                <a:cs typeface="Lato"/>
                <a:sym typeface="Lato"/>
              </a:defRPr>
            </a:lvl3pPr>
            <a:lvl4pPr lvl="3" rtl="0">
              <a:spcBef>
                <a:spcPts val="0"/>
              </a:spcBef>
              <a:spcAft>
                <a:spcPts val="0"/>
              </a:spcAft>
              <a:buNone/>
              <a:defRPr>
                <a:solidFill>
                  <a:srgbClr val="FFFFFF"/>
                </a:solidFill>
                <a:latin typeface="Lato"/>
                <a:ea typeface="Lato"/>
                <a:cs typeface="Lato"/>
                <a:sym typeface="Lato"/>
              </a:defRPr>
            </a:lvl4pPr>
            <a:lvl5pPr lvl="4" rtl="0">
              <a:spcBef>
                <a:spcPts val="0"/>
              </a:spcBef>
              <a:spcAft>
                <a:spcPts val="0"/>
              </a:spcAft>
              <a:buNone/>
              <a:defRPr>
                <a:solidFill>
                  <a:srgbClr val="FFFFFF"/>
                </a:solidFill>
                <a:latin typeface="Lato"/>
                <a:ea typeface="Lato"/>
                <a:cs typeface="Lato"/>
                <a:sym typeface="Lato"/>
              </a:defRPr>
            </a:lvl5pPr>
            <a:lvl6pPr lvl="5" rtl="0">
              <a:spcBef>
                <a:spcPts val="0"/>
              </a:spcBef>
              <a:spcAft>
                <a:spcPts val="0"/>
              </a:spcAft>
              <a:buNone/>
              <a:defRPr>
                <a:solidFill>
                  <a:srgbClr val="FFFFFF"/>
                </a:solidFill>
                <a:latin typeface="Lato"/>
                <a:ea typeface="Lato"/>
                <a:cs typeface="Lato"/>
                <a:sym typeface="Lato"/>
              </a:defRPr>
            </a:lvl6pPr>
            <a:lvl7pPr lvl="6" rtl="0">
              <a:spcBef>
                <a:spcPts val="0"/>
              </a:spcBef>
              <a:spcAft>
                <a:spcPts val="0"/>
              </a:spcAft>
              <a:buNone/>
              <a:defRPr>
                <a:solidFill>
                  <a:srgbClr val="FFFFFF"/>
                </a:solidFill>
                <a:latin typeface="Lato"/>
                <a:ea typeface="Lato"/>
                <a:cs typeface="Lato"/>
                <a:sym typeface="Lato"/>
              </a:defRPr>
            </a:lvl7pPr>
            <a:lvl8pPr lvl="7" rtl="0">
              <a:spcBef>
                <a:spcPts val="0"/>
              </a:spcBef>
              <a:spcAft>
                <a:spcPts val="0"/>
              </a:spcAft>
              <a:buNone/>
              <a:defRPr>
                <a:solidFill>
                  <a:srgbClr val="FFFFFF"/>
                </a:solidFill>
                <a:latin typeface="Lato"/>
                <a:ea typeface="Lato"/>
                <a:cs typeface="Lato"/>
                <a:sym typeface="Lato"/>
              </a:defRPr>
            </a:lvl8pPr>
            <a:lvl9pPr lvl="8" rtl="0">
              <a:spcBef>
                <a:spcPts val="0"/>
              </a:spcBef>
              <a:spcAft>
                <a:spcPts val="0"/>
              </a:spcAft>
              <a:buNone/>
              <a:defRPr>
                <a:solidFill>
                  <a:srgbClr val="FFFFFF"/>
                </a:solidFill>
                <a:latin typeface="Lato"/>
                <a:ea typeface="Lato"/>
                <a:cs typeface="Lato"/>
                <a:sym typeface="Lato"/>
              </a:defRPr>
            </a:lvl9pPr>
          </a:lstStyle>
          <a:p>
            <a:endParaRPr/>
          </a:p>
        </p:txBody>
      </p:sp>
      <p:sp>
        <p:nvSpPr>
          <p:cNvPr id="491" name="Google Shape;491;p110"/>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hoto Slide ">
  <p:cSld name="CUSTOM">
    <p:bg>
      <p:bgPr>
        <a:solidFill>
          <a:srgbClr val="FFFFFF"/>
        </a:solidFill>
        <a:effectLst/>
      </p:bgPr>
    </p:bg>
    <p:spTree>
      <p:nvGrpSpPr>
        <p:cNvPr id="1" name="Shape 492"/>
        <p:cNvGrpSpPr/>
        <p:nvPr/>
      </p:nvGrpSpPr>
      <p:grpSpPr>
        <a:xfrm>
          <a:off x="0" y="0"/>
          <a:ext cx="0" cy="0"/>
          <a:chOff x="0" y="0"/>
          <a:chExt cx="0" cy="0"/>
        </a:xfrm>
      </p:grpSpPr>
      <p:sp>
        <p:nvSpPr>
          <p:cNvPr id="493" name="Google Shape;493;p111"/>
          <p:cNvSpPr txBox="1">
            <a:spLocks noGrp="1"/>
          </p:cNvSpPr>
          <p:nvPr>
            <p:ph type="title"/>
          </p:nvPr>
        </p:nvSpPr>
        <p:spPr>
          <a:xfrm>
            <a:off x="620100" y="2292750"/>
            <a:ext cx="3895200" cy="55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a:solidFill>
                  <a:srgbClr val="004C3F"/>
                </a:solidFill>
              </a:defRPr>
            </a:lvl1pPr>
            <a:lvl2pPr lvl="1" rtl="0">
              <a:spcBef>
                <a:spcPts val="0"/>
              </a:spcBef>
              <a:spcAft>
                <a:spcPts val="0"/>
              </a:spcAft>
              <a:buNone/>
              <a:defRPr b="1">
                <a:solidFill>
                  <a:srgbClr val="004C3F"/>
                </a:solidFill>
                <a:latin typeface="Lato"/>
                <a:ea typeface="Lato"/>
                <a:cs typeface="Lato"/>
                <a:sym typeface="Lato"/>
              </a:defRPr>
            </a:lvl2pPr>
            <a:lvl3pPr lvl="2" rtl="0">
              <a:spcBef>
                <a:spcPts val="0"/>
              </a:spcBef>
              <a:spcAft>
                <a:spcPts val="0"/>
              </a:spcAft>
              <a:buNone/>
              <a:defRPr b="1">
                <a:solidFill>
                  <a:srgbClr val="004C3F"/>
                </a:solidFill>
                <a:latin typeface="Lato"/>
                <a:ea typeface="Lato"/>
                <a:cs typeface="Lato"/>
                <a:sym typeface="Lato"/>
              </a:defRPr>
            </a:lvl3pPr>
            <a:lvl4pPr lvl="3" rtl="0">
              <a:spcBef>
                <a:spcPts val="0"/>
              </a:spcBef>
              <a:spcAft>
                <a:spcPts val="0"/>
              </a:spcAft>
              <a:buNone/>
              <a:defRPr b="1">
                <a:solidFill>
                  <a:srgbClr val="004C3F"/>
                </a:solidFill>
                <a:latin typeface="Lato"/>
                <a:ea typeface="Lato"/>
                <a:cs typeface="Lato"/>
                <a:sym typeface="Lato"/>
              </a:defRPr>
            </a:lvl4pPr>
            <a:lvl5pPr lvl="4" rtl="0">
              <a:spcBef>
                <a:spcPts val="0"/>
              </a:spcBef>
              <a:spcAft>
                <a:spcPts val="0"/>
              </a:spcAft>
              <a:buNone/>
              <a:defRPr b="1">
                <a:solidFill>
                  <a:srgbClr val="004C3F"/>
                </a:solidFill>
                <a:latin typeface="Lato"/>
                <a:ea typeface="Lato"/>
                <a:cs typeface="Lato"/>
                <a:sym typeface="Lato"/>
              </a:defRPr>
            </a:lvl5pPr>
            <a:lvl6pPr lvl="5" rtl="0">
              <a:spcBef>
                <a:spcPts val="0"/>
              </a:spcBef>
              <a:spcAft>
                <a:spcPts val="0"/>
              </a:spcAft>
              <a:buNone/>
              <a:defRPr b="1">
                <a:solidFill>
                  <a:srgbClr val="004C3F"/>
                </a:solidFill>
                <a:latin typeface="Lato"/>
                <a:ea typeface="Lato"/>
                <a:cs typeface="Lato"/>
                <a:sym typeface="Lato"/>
              </a:defRPr>
            </a:lvl6pPr>
            <a:lvl7pPr lvl="6" rtl="0">
              <a:spcBef>
                <a:spcPts val="0"/>
              </a:spcBef>
              <a:spcAft>
                <a:spcPts val="0"/>
              </a:spcAft>
              <a:buNone/>
              <a:defRPr b="1">
                <a:solidFill>
                  <a:srgbClr val="004C3F"/>
                </a:solidFill>
                <a:latin typeface="Lato"/>
                <a:ea typeface="Lato"/>
                <a:cs typeface="Lato"/>
                <a:sym typeface="Lato"/>
              </a:defRPr>
            </a:lvl7pPr>
            <a:lvl8pPr lvl="7" rtl="0">
              <a:spcBef>
                <a:spcPts val="0"/>
              </a:spcBef>
              <a:spcAft>
                <a:spcPts val="0"/>
              </a:spcAft>
              <a:buNone/>
              <a:defRPr b="1">
                <a:solidFill>
                  <a:srgbClr val="004C3F"/>
                </a:solidFill>
                <a:latin typeface="Lato"/>
                <a:ea typeface="Lato"/>
                <a:cs typeface="Lato"/>
                <a:sym typeface="Lato"/>
              </a:defRPr>
            </a:lvl8pPr>
            <a:lvl9pPr lvl="8" rtl="0">
              <a:spcBef>
                <a:spcPts val="0"/>
              </a:spcBef>
              <a:spcAft>
                <a:spcPts val="0"/>
              </a:spcAft>
              <a:buNone/>
              <a:defRPr b="1">
                <a:solidFill>
                  <a:srgbClr val="004C3F"/>
                </a:solidFill>
                <a:latin typeface="Lato"/>
                <a:ea typeface="Lato"/>
                <a:cs typeface="Lato"/>
                <a:sym typeface="Lato"/>
              </a:defRPr>
            </a:lvl9pPr>
          </a:lstStyle>
          <a:p>
            <a:endParaRPr/>
          </a:p>
        </p:txBody>
      </p:sp>
      <p:cxnSp>
        <p:nvCxnSpPr>
          <p:cNvPr id="494" name="Google Shape;494;p111"/>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495" name="Google Shape;495;p111"/>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End Slide">
  <p:cSld name="CUSTOM_1">
    <p:bg>
      <p:bgPr>
        <a:solidFill>
          <a:srgbClr val="004C3F"/>
        </a:solidFill>
        <a:effectLst/>
      </p:bgPr>
    </p:bg>
    <p:spTree>
      <p:nvGrpSpPr>
        <p:cNvPr id="1" name="Shape 496"/>
        <p:cNvGrpSpPr/>
        <p:nvPr/>
      </p:nvGrpSpPr>
      <p:grpSpPr>
        <a:xfrm>
          <a:off x="0" y="0"/>
          <a:ext cx="0" cy="0"/>
          <a:chOff x="0" y="0"/>
          <a:chExt cx="0" cy="0"/>
        </a:xfrm>
      </p:grpSpPr>
      <p:cxnSp>
        <p:nvCxnSpPr>
          <p:cNvPr id="497" name="Google Shape;497;p112"/>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498" name="Google Shape;498;p112"/>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pic>
        <p:nvPicPr>
          <p:cNvPr id="499" name="Google Shape;499;p112"/>
          <p:cNvPicPr preferRelativeResize="0"/>
          <p:nvPr/>
        </p:nvPicPr>
        <p:blipFill rotWithShape="1">
          <a:blip r:embed="rId2">
            <a:alphaModFix/>
          </a:blip>
          <a:srcRect t="19" b="19"/>
          <a:stretch/>
        </p:blipFill>
        <p:spPr>
          <a:xfrm>
            <a:off x="7623000" y="4378825"/>
            <a:ext cx="1085451" cy="309250"/>
          </a:xfrm>
          <a:prstGeom prst="rect">
            <a:avLst/>
          </a:prstGeom>
          <a:noFill/>
          <a:ln>
            <a:noFill/>
          </a:ln>
        </p:spPr>
      </p:pic>
      <p:sp>
        <p:nvSpPr>
          <p:cNvPr id="500" name="Google Shape;500;p112"/>
          <p:cNvSpPr txBox="1">
            <a:spLocks noGrp="1"/>
          </p:cNvSpPr>
          <p:nvPr>
            <p:ph type="title"/>
          </p:nvPr>
        </p:nvSpPr>
        <p:spPr>
          <a:xfrm>
            <a:off x="475000" y="526350"/>
            <a:ext cx="60090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Blank - Salmon 1">
  <p:cSld name="TITLE_AND_BODY_1_2_1">
    <p:bg>
      <p:bgPr>
        <a:solidFill>
          <a:srgbClr val="004C3F"/>
        </a:solidFill>
        <a:effectLst/>
      </p:bgPr>
    </p:bg>
    <p:spTree>
      <p:nvGrpSpPr>
        <p:cNvPr id="1" name="Shape 501"/>
        <p:cNvGrpSpPr/>
        <p:nvPr/>
      </p:nvGrpSpPr>
      <p:grpSpPr>
        <a:xfrm>
          <a:off x="0" y="0"/>
          <a:ext cx="0" cy="0"/>
          <a:chOff x="0" y="0"/>
          <a:chExt cx="0" cy="0"/>
        </a:xfrm>
      </p:grpSpPr>
      <p:cxnSp>
        <p:nvCxnSpPr>
          <p:cNvPr id="502" name="Google Shape;502;p113"/>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cxnSp>
        <p:nvCxnSpPr>
          <p:cNvPr id="503" name="Google Shape;503;p113"/>
          <p:cNvCxnSpPr/>
          <p:nvPr/>
        </p:nvCxnSpPr>
        <p:spPr>
          <a:xfrm>
            <a:off x="14846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504" name="Google Shape;504;p113"/>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Title  - 1 line">
  <p:cSld name="Title - Center_1_2">
    <p:bg>
      <p:bgPr>
        <a:solidFill>
          <a:srgbClr val="FFFFFF"/>
        </a:solidFill>
        <a:effectLst/>
      </p:bgPr>
    </p:bg>
    <p:spTree>
      <p:nvGrpSpPr>
        <p:cNvPr id="1" name="Shape 505"/>
        <p:cNvGrpSpPr/>
        <p:nvPr/>
      </p:nvGrpSpPr>
      <p:grpSpPr>
        <a:xfrm>
          <a:off x="0" y="0"/>
          <a:ext cx="0" cy="0"/>
          <a:chOff x="0" y="0"/>
          <a:chExt cx="0" cy="0"/>
        </a:xfrm>
      </p:grpSpPr>
      <p:cxnSp>
        <p:nvCxnSpPr>
          <p:cNvPr id="506" name="Google Shape;506;p114"/>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507" name="Google Shape;507;p114"/>
          <p:cNvSpPr txBox="1">
            <a:spLocks noGrp="1"/>
          </p:cNvSpPr>
          <p:nvPr>
            <p:ph type="sldNum" idx="12"/>
          </p:nvPr>
        </p:nvSpPr>
        <p:spPr>
          <a:xfrm>
            <a:off x="8361859" y="171976"/>
            <a:ext cx="548700" cy="393600"/>
          </a:xfrm>
          <a:prstGeom prst="rect">
            <a:avLst/>
          </a:prstGeom>
          <a:ln>
            <a:noFill/>
          </a:ln>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_1">
    <p:bg>
      <p:bgPr>
        <a:solidFill>
          <a:srgbClr val="FBF7ED"/>
        </a:solidFill>
        <a:effectLst/>
      </p:bgPr>
    </p:bg>
    <p:spTree>
      <p:nvGrpSpPr>
        <p:cNvPr id="1" name="Shape 508"/>
        <p:cNvGrpSpPr/>
        <p:nvPr/>
      </p:nvGrpSpPr>
      <p:grpSpPr>
        <a:xfrm>
          <a:off x="0" y="0"/>
          <a:ext cx="0" cy="0"/>
          <a:chOff x="0" y="0"/>
          <a:chExt cx="0" cy="0"/>
        </a:xfrm>
      </p:grpSpPr>
      <p:cxnSp>
        <p:nvCxnSpPr>
          <p:cNvPr id="509" name="Google Shape;509;p115"/>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510" name="Google Shape;510;p115"/>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511" name="Google Shape;511;p115"/>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Blank - Salmon 1 1">
  <p:cSld name="TITLE_AND_BODY_1_2_2">
    <p:bg>
      <p:bgPr>
        <a:solidFill>
          <a:srgbClr val="004C3F"/>
        </a:solidFill>
        <a:effectLst/>
      </p:bgPr>
    </p:bg>
    <p:spTree>
      <p:nvGrpSpPr>
        <p:cNvPr id="1" name="Shape 512"/>
        <p:cNvGrpSpPr/>
        <p:nvPr/>
      </p:nvGrpSpPr>
      <p:grpSpPr>
        <a:xfrm>
          <a:off x="0" y="0"/>
          <a:ext cx="0" cy="0"/>
          <a:chOff x="0" y="0"/>
          <a:chExt cx="0" cy="0"/>
        </a:xfrm>
      </p:grpSpPr>
      <p:cxnSp>
        <p:nvCxnSpPr>
          <p:cNvPr id="513" name="Google Shape;513;p116"/>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cxnSp>
        <p:nvCxnSpPr>
          <p:cNvPr id="514" name="Google Shape;514;p116"/>
          <p:cNvCxnSpPr/>
          <p:nvPr/>
        </p:nvCxnSpPr>
        <p:spPr>
          <a:xfrm>
            <a:off x="14846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515" name="Google Shape;515;p116"/>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Title &amp; Bullets 1">
  <p:cSld name="Title &amp; Bullets_2">
    <p:bg>
      <p:bgPr>
        <a:solidFill>
          <a:srgbClr val="FBF7ED"/>
        </a:solidFill>
        <a:effectLst/>
      </p:bgPr>
    </p:bg>
    <p:spTree>
      <p:nvGrpSpPr>
        <p:cNvPr id="1" name="Shape 516"/>
        <p:cNvGrpSpPr/>
        <p:nvPr/>
      </p:nvGrpSpPr>
      <p:grpSpPr>
        <a:xfrm>
          <a:off x="0" y="0"/>
          <a:ext cx="0" cy="0"/>
          <a:chOff x="0" y="0"/>
          <a:chExt cx="0" cy="0"/>
        </a:xfrm>
      </p:grpSpPr>
      <p:cxnSp>
        <p:nvCxnSpPr>
          <p:cNvPr id="517" name="Google Shape;517;p117"/>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518" name="Google Shape;518;p117"/>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519" name="Google Shape;519;p117"/>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Title - 2 lines">
  <p:cSld name="Title - Center_3">
    <p:bg>
      <p:bgPr>
        <a:solidFill>
          <a:srgbClr val="FFFFFF"/>
        </a:solidFill>
        <a:effectLst/>
      </p:bgPr>
    </p:bg>
    <p:spTree>
      <p:nvGrpSpPr>
        <p:cNvPr id="1" name="Shape 520"/>
        <p:cNvGrpSpPr/>
        <p:nvPr/>
      </p:nvGrpSpPr>
      <p:grpSpPr>
        <a:xfrm>
          <a:off x="0" y="0"/>
          <a:ext cx="0" cy="0"/>
          <a:chOff x="0" y="0"/>
          <a:chExt cx="0" cy="0"/>
        </a:xfrm>
      </p:grpSpPr>
      <p:cxnSp>
        <p:nvCxnSpPr>
          <p:cNvPr id="521" name="Google Shape;521;p118"/>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522" name="Google Shape;522;p118"/>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523" name="Google Shape;523;p118"/>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Title  - 1 line 1">
  <p:cSld name="Title - Center_1_3">
    <p:bg>
      <p:bgPr>
        <a:solidFill>
          <a:srgbClr val="FFFFFF"/>
        </a:solidFill>
        <a:effectLst/>
      </p:bgPr>
    </p:bg>
    <p:spTree>
      <p:nvGrpSpPr>
        <p:cNvPr id="1" name="Shape 524"/>
        <p:cNvGrpSpPr/>
        <p:nvPr/>
      </p:nvGrpSpPr>
      <p:grpSpPr>
        <a:xfrm>
          <a:off x="0" y="0"/>
          <a:ext cx="0" cy="0"/>
          <a:chOff x="0" y="0"/>
          <a:chExt cx="0" cy="0"/>
        </a:xfrm>
      </p:grpSpPr>
      <p:cxnSp>
        <p:nvCxnSpPr>
          <p:cNvPr id="525" name="Google Shape;525;p119"/>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526" name="Google Shape;526;p119"/>
          <p:cNvSpPr txBox="1">
            <a:spLocks noGrp="1"/>
          </p:cNvSpPr>
          <p:nvPr>
            <p:ph type="sldNum" idx="12"/>
          </p:nvPr>
        </p:nvSpPr>
        <p:spPr>
          <a:xfrm>
            <a:off x="8361859" y="171976"/>
            <a:ext cx="548700" cy="393600"/>
          </a:xfrm>
          <a:prstGeom prst="rect">
            <a:avLst/>
          </a:prstGeom>
          <a:ln>
            <a:noFill/>
          </a:ln>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ank">
  <p:cSld name="CUSTOM_2">
    <p:bg>
      <p:bgPr>
        <a:solidFill>
          <a:srgbClr val="FFFFFF"/>
        </a:solidFill>
        <a:effectLst/>
      </p:bgPr>
    </p:bg>
    <p:spTree>
      <p:nvGrpSpPr>
        <p:cNvPr id="1" name="Shape 527"/>
        <p:cNvGrpSpPr/>
        <p:nvPr/>
      </p:nvGrpSpPr>
      <p:grpSpPr>
        <a:xfrm>
          <a:off x="0" y="0"/>
          <a:ext cx="0" cy="0"/>
          <a:chOff x="0" y="0"/>
          <a:chExt cx="0" cy="0"/>
        </a:xfrm>
      </p:grpSpPr>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Blank 1">
  <p:cSld name="TITLE_AND_BODY_1_3">
    <p:bg>
      <p:bgPr>
        <a:solidFill>
          <a:srgbClr val="F3F4FA"/>
        </a:solidFill>
        <a:effectLst/>
      </p:bgPr>
    </p:bg>
    <p:spTree>
      <p:nvGrpSpPr>
        <p:cNvPr id="1" name="Shape 528"/>
        <p:cNvGrpSpPr/>
        <p:nvPr/>
      </p:nvGrpSpPr>
      <p:grpSpPr>
        <a:xfrm>
          <a:off x="0" y="0"/>
          <a:ext cx="0" cy="0"/>
          <a:chOff x="0" y="0"/>
          <a:chExt cx="0" cy="0"/>
        </a:xfrm>
      </p:grpSpPr>
      <p:sp>
        <p:nvSpPr>
          <p:cNvPr id="529" name="Google Shape;529;p121"/>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Blank 1 1">
  <p:cSld name="TITLE_AND_BODY_1_4">
    <p:bg>
      <p:bgPr>
        <a:solidFill>
          <a:srgbClr val="F3F4FA"/>
        </a:solidFill>
        <a:effectLst/>
      </p:bgPr>
    </p:bg>
    <p:spTree>
      <p:nvGrpSpPr>
        <p:cNvPr id="1" name="Shape 530"/>
        <p:cNvGrpSpPr/>
        <p:nvPr/>
      </p:nvGrpSpPr>
      <p:grpSpPr>
        <a:xfrm>
          <a:off x="0" y="0"/>
          <a:ext cx="0" cy="0"/>
          <a:chOff x="0" y="0"/>
          <a:chExt cx="0" cy="0"/>
        </a:xfrm>
      </p:grpSpPr>
      <p:sp>
        <p:nvSpPr>
          <p:cNvPr id="531" name="Google Shape;531;p122"/>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Title - 2 lines 1">
  <p:cSld name="Title - Center_1_4">
    <p:bg>
      <p:bgPr>
        <a:solidFill>
          <a:srgbClr val="FFFFFF"/>
        </a:solidFill>
        <a:effectLst/>
      </p:bgPr>
    </p:bg>
    <p:spTree>
      <p:nvGrpSpPr>
        <p:cNvPr id="1" name="Shape 532"/>
        <p:cNvGrpSpPr/>
        <p:nvPr/>
      </p:nvGrpSpPr>
      <p:grpSpPr>
        <a:xfrm>
          <a:off x="0" y="0"/>
          <a:ext cx="0" cy="0"/>
          <a:chOff x="0" y="0"/>
          <a:chExt cx="0" cy="0"/>
        </a:xfrm>
      </p:grpSpPr>
      <p:cxnSp>
        <p:nvCxnSpPr>
          <p:cNvPr id="533" name="Google Shape;533;p123"/>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534" name="Google Shape;534;p123"/>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535" name="Google Shape;535;p123"/>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mp; Subtitle">
  <p:cSld name="Title &amp; Subtitle">
    <p:spTree>
      <p:nvGrpSpPr>
        <p:cNvPr id="1" name="Shape 536"/>
        <p:cNvGrpSpPr/>
        <p:nvPr/>
      </p:nvGrpSpPr>
      <p:grpSpPr>
        <a:xfrm>
          <a:off x="0" y="0"/>
          <a:ext cx="0" cy="0"/>
          <a:chOff x="0" y="0"/>
          <a:chExt cx="0" cy="0"/>
        </a:xfrm>
      </p:grpSpPr>
      <p:sp>
        <p:nvSpPr>
          <p:cNvPr id="537" name="Google Shape;537;p124"/>
          <p:cNvSpPr txBox="1">
            <a:spLocks noGrp="1"/>
          </p:cNvSpPr>
          <p:nvPr>
            <p:ph type="title"/>
          </p:nvPr>
        </p:nvSpPr>
        <p:spPr>
          <a:xfrm>
            <a:off x="1812726" y="863947"/>
            <a:ext cx="5518500" cy="1741200"/>
          </a:xfrm>
          <a:prstGeom prst="rect">
            <a:avLst/>
          </a:prstGeom>
          <a:noFill/>
          <a:ln>
            <a:noFill/>
          </a:ln>
        </p:spPr>
        <p:txBody>
          <a:bodyPr spcFirstLastPara="1" wrap="square" lIns="91425" tIns="91425" rIns="91425" bIns="91425" anchor="b" anchorCtr="0">
            <a:noAutofit/>
          </a:bodyPr>
          <a:lstStyle>
            <a:lvl1pPr marR="0" lvl="0" algn="ctr" rtl="0">
              <a:lnSpc>
                <a:spcPct val="100000"/>
              </a:lnSpc>
              <a:spcBef>
                <a:spcPts val="0"/>
              </a:spcBef>
              <a:spcAft>
                <a:spcPts val="0"/>
              </a:spcAft>
              <a:buClr>
                <a:srgbClr val="000000"/>
              </a:buClr>
              <a:buSzPts val="42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R="0" lvl="1" algn="l" rtl="0">
              <a:lnSpc>
                <a:spcPct val="100000"/>
              </a:lnSpc>
              <a:spcBef>
                <a:spcPts val="0"/>
              </a:spcBef>
              <a:spcAft>
                <a:spcPts val="0"/>
              </a:spcAft>
              <a:buClr>
                <a:srgbClr val="202E77"/>
              </a:buClr>
              <a:buSzPts val="2300"/>
              <a:buFont typeface="Helvetica Neue"/>
              <a:buNone/>
              <a:defRPr sz="2300" b="0" i="0" u="none" strike="noStrike" cap="none">
                <a:solidFill>
                  <a:srgbClr val="202E77"/>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202E77"/>
              </a:buClr>
              <a:buSzPts val="2300"/>
              <a:buFont typeface="Helvetica Neue"/>
              <a:buNone/>
              <a:defRPr sz="2300" b="0" i="0" u="none" strike="noStrike" cap="none">
                <a:solidFill>
                  <a:srgbClr val="202E77"/>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202E77"/>
              </a:buClr>
              <a:buSzPts val="2300"/>
              <a:buFont typeface="Helvetica Neue"/>
              <a:buNone/>
              <a:defRPr sz="2300" b="0" i="0" u="none" strike="noStrike" cap="none">
                <a:solidFill>
                  <a:srgbClr val="202E77"/>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202E77"/>
              </a:buClr>
              <a:buSzPts val="2300"/>
              <a:buFont typeface="Helvetica Neue"/>
              <a:buNone/>
              <a:defRPr sz="2300" b="0" i="0" u="none" strike="noStrike" cap="none">
                <a:solidFill>
                  <a:srgbClr val="202E77"/>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202E77"/>
              </a:buClr>
              <a:buSzPts val="2300"/>
              <a:buFont typeface="Helvetica Neue"/>
              <a:buNone/>
              <a:defRPr sz="2300" b="0" i="0" u="none" strike="noStrike" cap="none">
                <a:solidFill>
                  <a:srgbClr val="202E77"/>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202E77"/>
              </a:buClr>
              <a:buSzPts val="2300"/>
              <a:buFont typeface="Helvetica Neue"/>
              <a:buNone/>
              <a:defRPr sz="2300" b="0" i="0" u="none" strike="noStrike" cap="none">
                <a:solidFill>
                  <a:srgbClr val="202E77"/>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202E77"/>
              </a:buClr>
              <a:buSzPts val="2300"/>
              <a:buFont typeface="Helvetica Neue"/>
              <a:buNone/>
              <a:defRPr sz="2300" b="0" i="0" u="none" strike="noStrike" cap="none">
                <a:solidFill>
                  <a:srgbClr val="202E77"/>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202E77"/>
              </a:buClr>
              <a:buSzPts val="2300"/>
              <a:buFont typeface="Helvetica Neue"/>
              <a:buNone/>
              <a:defRPr sz="2300" b="0" i="0" u="none" strike="noStrike" cap="none">
                <a:solidFill>
                  <a:srgbClr val="202E77"/>
                </a:solidFill>
                <a:latin typeface="Helvetica Neue"/>
                <a:ea typeface="Helvetica Neue"/>
                <a:cs typeface="Helvetica Neue"/>
                <a:sym typeface="Helvetica Neue"/>
              </a:defRPr>
            </a:lvl9pPr>
          </a:lstStyle>
          <a:p>
            <a:endParaRPr/>
          </a:p>
        </p:txBody>
      </p:sp>
      <p:sp>
        <p:nvSpPr>
          <p:cNvPr id="538" name="Google Shape;538;p124"/>
          <p:cNvSpPr txBox="1">
            <a:spLocks noGrp="1"/>
          </p:cNvSpPr>
          <p:nvPr>
            <p:ph type="body" idx="1"/>
          </p:nvPr>
        </p:nvSpPr>
        <p:spPr>
          <a:xfrm>
            <a:off x="1812726" y="2652117"/>
            <a:ext cx="5518500" cy="596100"/>
          </a:xfrm>
          <a:prstGeom prst="rect">
            <a:avLst/>
          </a:prstGeom>
          <a:noFill/>
          <a:ln>
            <a:noFill/>
          </a:ln>
        </p:spPr>
        <p:txBody>
          <a:bodyPr spcFirstLastPara="1" wrap="square" lIns="91425" tIns="91425" rIns="91425" bIns="91425" anchor="t" anchorCtr="0">
            <a:noAutofit/>
          </a:bodyPr>
          <a:lstStyle>
            <a:lvl1pPr marL="457200" marR="0" lvl="0" indent="-228600" algn="ctr" rtl="0">
              <a:lnSpc>
                <a:spcPct val="100000"/>
              </a:lnSpc>
              <a:spcBef>
                <a:spcPts val="0"/>
              </a:spcBef>
              <a:spcAft>
                <a:spcPts val="0"/>
              </a:spcAft>
              <a:buClr>
                <a:srgbClr val="000000"/>
              </a:buClr>
              <a:buSzPts val="1700"/>
              <a:buFont typeface="Helvetica Neue Light"/>
              <a:buNone/>
              <a:defRPr sz="1700" b="0" i="0" u="none" strike="noStrike" cap="none">
                <a:solidFill>
                  <a:srgbClr val="000000"/>
                </a:solidFill>
                <a:latin typeface="Helvetica Neue Light"/>
                <a:ea typeface="Helvetica Neue Light"/>
                <a:cs typeface="Helvetica Neue Light"/>
                <a:sym typeface="Helvetica Neue Light"/>
              </a:defRPr>
            </a:lvl1pPr>
            <a:lvl2pPr marL="914400" marR="0" lvl="1" indent="-228600" algn="ctr" rtl="0">
              <a:lnSpc>
                <a:spcPct val="100000"/>
              </a:lnSpc>
              <a:spcBef>
                <a:spcPts val="0"/>
              </a:spcBef>
              <a:spcAft>
                <a:spcPts val="0"/>
              </a:spcAft>
              <a:buClr>
                <a:srgbClr val="000000"/>
              </a:buClr>
              <a:buSzPts val="1700"/>
              <a:buFont typeface="Helvetica Neue Light"/>
              <a:buNone/>
              <a:defRPr sz="1700" b="0" i="0" u="none" strike="noStrike" cap="none">
                <a:solidFill>
                  <a:srgbClr val="000000"/>
                </a:solidFill>
                <a:latin typeface="Helvetica Neue Light"/>
                <a:ea typeface="Helvetica Neue Light"/>
                <a:cs typeface="Helvetica Neue Light"/>
                <a:sym typeface="Helvetica Neue Light"/>
              </a:defRPr>
            </a:lvl2pPr>
            <a:lvl3pPr marL="1371600" marR="0" lvl="2" indent="-228600" algn="ctr" rtl="0">
              <a:lnSpc>
                <a:spcPct val="100000"/>
              </a:lnSpc>
              <a:spcBef>
                <a:spcPts val="0"/>
              </a:spcBef>
              <a:spcAft>
                <a:spcPts val="0"/>
              </a:spcAft>
              <a:buClr>
                <a:srgbClr val="000000"/>
              </a:buClr>
              <a:buSzPts val="1700"/>
              <a:buFont typeface="Helvetica Neue Light"/>
              <a:buNone/>
              <a:defRPr sz="1700" b="0" i="0" u="none" strike="noStrike" cap="none">
                <a:solidFill>
                  <a:srgbClr val="000000"/>
                </a:solidFill>
                <a:latin typeface="Helvetica Neue Light"/>
                <a:ea typeface="Helvetica Neue Light"/>
                <a:cs typeface="Helvetica Neue Light"/>
                <a:sym typeface="Helvetica Neue Light"/>
              </a:defRPr>
            </a:lvl3pPr>
            <a:lvl4pPr marL="1828800" marR="0" lvl="3" indent="-228600" algn="ctr" rtl="0">
              <a:lnSpc>
                <a:spcPct val="100000"/>
              </a:lnSpc>
              <a:spcBef>
                <a:spcPts val="0"/>
              </a:spcBef>
              <a:spcAft>
                <a:spcPts val="0"/>
              </a:spcAft>
              <a:buClr>
                <a:srgbClr val="000000"/>
              </a:buClr>
              <a:buSzPts val="1700"/>
              <a:buFont typeface="Helvetica Neue Light"/>
              <a:buNone/>
              <a:defRPr sz="1700" b="0" i="0" u="none" strike="noStrike" cap="none">
                <a:solidFill>
                  <a:srgbClr val="000000"/>
                </a:solidFill>
                <a:latin typeface="Helvetica Neue Light"/>
                <a:ea typeface="Helvetica Neue Light"/>
                <a:cs typeface="Helvetica Neue Light"/>
                <a:sym typeface="Helvetica Neue Light"/>
              </a:defRPr>
            </a:lvl4pPr>
            <a:lvl5pPr marL="2286000" marR="0" lvl="4" indent="-228600" algn="ctr" rtl="0">
              <a:lnSpc>
                <a:spcPct val="100000"/>
              </a:lnSpc>
              <a:spcBef>
                <a:spcPts val="0"/>
              </a:spcBef>
              <a:spcAft>
                <a:spcPts val="0"/>
              </a:spcAft>
              <a:buClr>
                <a:srgbClr val="000000"/>
              </a:buClr>
              <a:buSzPts val="1700"/>
              <a:buFont typeface="Helvetica Neue Light"/>
              <a:buNone/>
              <a:defRPr sz="1700" b="0" i="0" u="none" strike="noStrike" cap="none">
                <a:solidFill>
                  <a:srgbClr val="000000"/>
                </a:solidFill>
                <a:latin typeface="Helvetica Neue Light"/>
                <a:ea typeface="Helvetica Neue Light"/>
                <a:cs typeface="Helvetica Neue Light"/>
                <a:sym typeface="Helvetica Neue Light"/>
              </a:defRPr>
            </a:lvl5pPr>
            <a:lvl6pPr marL="2743200" marR="0" lvl="5"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6pPr>
            <a:lvl7pPr marL="3200400" marR="0" lvl="6"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7pPr>
            <a:lvl8pPr marL="3657600" marR="0" lvl="7"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8pPr>
            <a:lvl9pPr marL="4114800" marR="0" lvl="8" indent="-381000" algn="l" rtl="0">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9pPr>
          </a:lstStyle>
          <a:p>
            <a:endParaRPr/>
          </a:p>
        </p:txBody>
      </p:sp>
      <p:sp>
        <p:nvSpPr>
          <p:cNvPr id="539" name="Google Shape;539;p124"/>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chemeClr val="dk2"/>
              </a:solidFill>
              <a:latin typeface="Arial"/>
              <a:ea typeface="Arial"/>
              <a:cs typeface="Arial"/>
              <a:sym typeface="Aria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Title - 2 lines 2">
  <p:cSld name="Title - Center_4">
    <p:bg>
      <p:bgPr>
        <a:solidFill>
          <a:srgbClr val="FFFFFF"/>
        </a:solidFill>
        <a:effectLst/>
      </p:bgPr>
    </p:bg>
    <p:spTree>
      <p:nvGrpSpPr>
        <p:cNvPr id="1" name="Shape 540"/>
        <p:cNvGrpSpPr/>
        <p:nvPr/>
      </p:nvGrpSpPr>
      <p:grpSpPr>
        <a:xfrm>
          <a:off x="0" y="0"/>
          <a:ext cx="0" cy="0"/>
          <a:chOff x="0" y="0"/>
          <a:chExt cx="0" cy="0"/>
        </a:xfrm>
      </p:grpSpPr>
      <p:cxnSp>
        <p:nvCxnSpPr>
          <p:cNvPr id="541" name="Google Shape;541;p125"/>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542" name="Google Shape;542;p125"/>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543" name="Google Shape;543;p125"/>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Blank - Salmon">
  <p:cSld name="TITLE_AND_BODY_1">
    <p:bg>
      <p:bgPr>
        <a:solidFill>
          <a:srgbClr val="FFA781"/>
        </a:solidFill>
        <a:effectLst/>
      </p:bgPr>
    </p:bg>
    <p:spTree>
      <p:nvGrpSpPr>
        <p:cNvPr id="1" name="Shape 548"/>
        <p:cNvGrpSpPr/>
        <p:nvPr/>
      </p:nvGrpSpPr>
      <p:grpSpPr>
        <a:xfrm>
          <a:off x="0" y="0"/>
          <a:ext cx="0" cy="0"/>
          <a:chOff x="0" y="0"/>
          <a:chExt cx="0" cy="0"/>
        </a:xfrm>
      </p:grpSpPr>
      <p:cxnSp>
        <p:nvCxnSpPr>
          <p:cNvPr id="549" name="Google Shape;549;p127"/>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tx">
  <p:cSld name="TITLE_AND_BODY">
    <p:bg>
      <p:bgPr>
        <a:solidFill>
          <a:srgbClr val="F3F4FA"/>
        </a:solidFill>
        <a:effectLst/>
      </p:bgPr>
    </p:bg>
    <p:spTree>
      <p:nvGrpSpPr>
        <p:cNvPr id="1" name="Shape 54"/>
        <p:cNvGrpSpPr/>
        <p:nvPr/>
      </p:nvGrpSpPr>
      <p:grpSpPr>
        <a:xfrm>
          <a:off x="0" y="0"/>
          <a:ext cx="0" cy="0"/>
          <a:chOff x="0" y="0"/>
          <a:chExt cx="0" cy="0"/>
        </a:xfrm>
      </p:grpSpPr>
      <p:sp>
        <p:nvSpPr>
          <p:cNvPr id="55" name="Google Shape;55;p14"/>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Blank - Salmon 1">
  <p:cSld name="TITLE_AND_BODY_1_2">
    <p:bg>
      <p:bgPr>
        <a:solidFill>
          <a:srgbClr val="004C3F"/>
        </a:solidFill>
        <a:effectLst/>
      </p:bgPr>
    </p:bg>
    <p:spTree>
      <p:nvGrpSpPr>
        <p:cNvPr id="1" name="Shape 550"/>
        <p:cNvGrpSpPr/>
        <p:nvPr/>
      </p:nvGrpSpPr>
      <p:grpSpPr>
        <a:xfrm>
          <a:off x="0" y="0"/>
          <a:ext cx="0" cy="0"/>
          <a:chOff x="0" y="0"/>
          <a:chExt cx="0" cy="0"/>
        </a:xfrm>
      </p:grpSpPr>
      <p:cxnSp>
        <p:nvCxnSpPr>
          <p:cNvPr id="551" name="Google Shape;551;p128"/>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cxnSp>
        <p:nvCxnSpPr>
          <p:cNvPr id="552" name="Google Shape;552;p128"/>
          <p:cNvCxnSpPr/>
          <p:nvPr/>
        </p:nvCxnSpPr>
        <p:spPr>
          <a:xfrm>
            <a:off x="1484688" y="317345"/>
            <a:ext cx="0" cy="463230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Blank - Yellow">
  <p:cSld name="TITLE_AND_BODY_1_1">
    <p:bg>
      <p:bgPr>
        <a:solidFill>
          <a:srgbClr val="FFCB67"/>
        </a:solidFill>
        <a:effectLst/>
      </p:bgPr>
    </p:bg>
    <p:spTree>
      <p:nvGrpSpPr>
        <p:cNvPr id="1" name="Shape 553"/>
        <p:cNvGrpSpPr/>
        <p:nvPr/>
      </p:nvGrpSpPr>
      <p:grpSpPr>
        <a:xfrm>
          <a:off x="0" y="0"/>
          <a:ext cx="0" cy="0"/>
          <a:chOff x="0" y="0"/>
          <a:chExt cx="0" cy="0"/>
        </a:xfrm>
      </p:grpSpPr>
      <p:cxnSp>
        <p:nvCxnSpPr>
          <p:cNvPr id="554" name="Google Shape;554;p129"/>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Blank - Teal">
  <p:cSld name="TITLE_AND_BODY_1_1_1">
    <p:bg>
      <p:bgPr>
        <a:solidFill>
          <a:srgbClr val="90DFD6"/>
        </a:solidFill>
        <a:effectLst/>
      </p:bgPr>
    </p:bg>
    <p:spTree>
      <p:nvGrpSpPr>
        <p:cNvPr id="1" name="Shape 555"/>
        <p:cNvGrpSpPr/>
        <p:nvPr/>
      </p:nvGrpSpPr>
      <p:grpSpPr>
        <a:xfrm>
          <a:off x="0" y="0"/>
          <a:ext cx="0" cy="0"/>
          <a:chOff x="0" y="0"/>
          <a:chExt cx="0" cy="0"/>
        </a:xfrm>
      </p:grpSpPr>
      <p:cxnSp>
        <p:nvCxnSpPr>
          <p:cNvPr id="556" name="Google Shape;556;p130"/>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extLst>
    <p:ext uri="{DCECCB84-F9BA-43D5-87BE-67443E8EF086}">
      <p15:sldGuideLst xmlns:p15="http://schemas.microsoft.com/office/powerpoint/2012/main">
        <p15:guide id="1" orient="horz" pos="1620">
          <p15:clr>
            <a:srgbClr val="F9AD4C"/>
          </p15:clr>
        </p15:guide>
        <p15:guide id="2" pos="2880">
          <p15:clr>
            <a:srgbClr val="F9AD4C"/>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mp; Speaker">
  <p:cSld name="Title &amp; Speaker">
    <p:spTree>
      <p:nvGrpSpPr>
        <p:cNvPr id="1" name="Shape 557"/>
        <p:cNvGrpSpPr/>
        <p:nvPr/>
      </p:nvGrpSpPr>
      <p:grpSpPr>
        <a:xfrm>
          <a:off x="0" y="0"/>
          <a:ext cx="0" cy="0"/>
          <a:chOff x="0" y="0"/>
          <a:chExt cx="0" cy="0"/>
        </a:xfrm>
      </p:grpSpPr>
      <p:pic>
        <p:nvPicPr>
          <p:cNvPr id="558" name="Google Shape;558;p131"/>
          <p:cNvPicPr preferRelativeResize="0"/>
          <p:nvPr/>
        </p:nvPicPr>
        <p:blipFill rotWithShape="1">
          <a:blip r:embed="rId2">
            <a:alphaModFix/>
          </a:blip>
          <a:srcRect t="19" b="19"/>
          <a:stretch/>
        </p:blipFill>
        <p:spPr>
          <a:xfrm>
            <a:off x="7623000" y="4378825"/>
            <a:ext cx="1085451" cy="309250"/>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 2 lines">
  <p:cSld name="Title - Center">
    <p:bg>
      <p:bgPr>
        <a:solidFill>
          <a:srgbClr val="FFFFFF"/>
        </a:solidFill>
        <a:effectLst/>
      </p:bgPr>
    </p:bg>
    <p:spTree>
      <p:nvGrpSpPr>
        <p:cNvPr id="1" name="Shape 559"/>
        <p:cNvGrpSpPr/>
        <p:nvPr/>
      </p:nvGrpSpPr>
      <p:grpSpPr>
        <a:xfrm>
          <a:off x="0" y="0"/>
          <a:ext cx="0" cy="0"/>
          <a:chOff x="0" y="0"/>
          <a:chExt cx="0" cy="0"/>
        </a:xfrm>
      </p:grpSpPr>
      <p:cxnSp>
        <p:nvCxnSpPr>
          <p:cNvPr id="560" name="Google Shape;560;p132"/>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561" name="Google Shape;561;p132"/>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Blank">
  <p:cSld name="Title - Center_1_1">
    <p:bg>
      <p:bgPr>
        <a:solidFill>
          <a:srgbClr val="FFFFFF"/>
        </a:solidFill>
        <a:effectLst/>
      </p:bgPr>
    </p:bg>
    <p:spTree>
      <p:nvGrpSpPr>
        <p:cNvPr id="1" name="Shape 562"/>
        <p:cNvGrpSpPr/>
        <p:nvPr/>
      </p:nvGrpSpPr>
      <p:grpSpPr>
        <a:xfrm>
          <a:off x="0" y="0"/>
          <a:ext cx="0" cy="0"/>
          <a:chOff x="0" y="0"/>
          <a:chExt cx="0" cy="0"/>
        </a:xfrm>
      </p:grpSpPr>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p:bg>
      <p:bgPr>
        <a:solidFill>
          <a:srgbClr val="FBF7ED"/>
        </a:solidFill>
        <a:effectLst/>
      </p:bgPr>
    </p:bg>
    <p:spTree>
      <p:nvGrpSpPr>
        <p:cNvPr id="1" name="Shape 563"/>
        <p:cNvGrpSpPr/>
        <p:nvPr/>
      </p:nvGrpSpPr>
      <p:grpSpPr>
        <a:xfrm>
          <a:off x="0" y="0"/>
          <a:ext cx="0" cy="0"/>
          <a:chOff x="0" y="0"/>
          <a:chExt cx="0" cy="0"/>
        </a:xfrm>
      </p:grpSpPr>
      <p:cxnSp>
        <p:nvCxnSpPr>
          <p:cNvPr id="564" name="Google Shape;564;p134"/>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565" name="Google Shape;565;p134"/>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 Salmon">
  <p:cSld name="TITLE_AND_BODY_1">
    <p:bg>
      <p:bgPr>
        <a:solidFill>
          <a:srgbClr val="FB8B8A"/>
        </a:solidFill>
        <a:effectLst/>
      </p:bgPr>
    </p:bg>
    <p:spTree>
      <p:nvGrpSpPr>
        <p:cNvPr id="1" name="Shape 56"/>
        <p:cNvGrpSpPr/>
        <p:nvPr/>
      </p:nvGrpSpPr>
      <p:grpSpPr>
        <a:xfrm>
          <a:off x="0" y="0"/>
          <a:ext cx="0" cy="0"/>
          <a:chOff x="0" y="0"/>
          <a:chExt cx="0" cy="0"/>
        </a:xfrm>
      </p:grpSpPr>
      <p:sp>
        <p:nvSpPr>
          <p:cNvPr id="57" name="Google Shape;57;p15"/>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 Yellow">
  <p:cSld name="TITLE_AND_BODY_1_1">
    <p:bg>
      <p:bgPr>
        <a:solidFill>
          <a:srgbClr val="FDD991"/>
        </a:solidFill>
        <a:effectLst/>
      </p:bgPr>
    </p:bg>
    <p:spTree>
      <p:nvGrpSpPr>
        <p:cNvPr id="1" name="Shape 58"/>
        <p:cNvGrpSpPr/>
        <p:nvPr/>
      </p:nvGrpSpPr>
      <p:grpSpPr>
        <a:xfrm>
          <a:off x="0" y="0"/>
          <a:ext cx="0" cy="0"/>
          <a:chOff x="0" y="0"/>
          <a:chExt cx="0" cy="0"/>
        </a:xfrm>
      </p:grpSpPr>
      <p:sp>
        <p:nvSpPr>
          <p:cNvPr id="59" name="Google Shape;59;p16"/>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 Teal">
  <p:cSld name="TITLE_AND_BODY_1_1_1">
    <p:bg>
      <p:bgPr>
        <a:solidFill>
          <a:srgbClr val="44BEBF"/>
        </a:solid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extLst>
    <p:ext uri="{DCECCB84-F9BA-43D5-87BE-67443E8EF086}">
      <p15:sldGuideLst xmlns:p15="http://schemas.microsoft.com/office/powerpoint/2012/main">
        <p15:guide id="1" orient="horz" pos="1620">
          <p15:clr>
            <a:srgbClr val="F9AD4C"/>
          </p15:clr>
        </p15:guide>
        <p15:guide id="2" pos="2880">
          <p15:clr>
            <a:srgbClr val="F9AD4C"/>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Speaker">
  <p:cSld name="Title &amp; Speaker">
    <p:spTree>
      <p:nvGrpSpPr>
        <p:cNvPr id="1" name="Shape 62"/>
        <p:cNvGrpSpPr/>
        <p:nvPr/>
      </p:nvGrpSpPr>
      <p:grpSpPr>
        <a:xfrm>
          <a:off x="0" y="0"/>
          <a:ext cx="0" cy="0"/>
          <a:chOff x="0" y="0"/>
          <a:chExt cx="0" cy="0"/>
        </a:xfrm>
      </p:grpSpPr>
      <p:pic>
        <p:nvPicPr>
          <p:cNvPr id="63" name="Google Shape;63;p18"/>
          <p:cNvPicPr preferRelativeResize="0"/>
          <p:nvPr/>
        </p:nvPicPr>
        <p:blipFill rotWithShape="1">
          <a:blip r:embed="rId2">
            <a:alphaModFix/>
          </a:blip>
          <a:srcRect t="19" b="19"/>
          <a:stretch/>
        </p:blipFill>
        <p:spPr>
          <a:xfrm>
            <a:off x="7623000" y="4378825"/>
            <a:ext cx="1085451" cy="30925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 Center">
  <p:cSld name="Title - Center">
    <p:bg>
      <p:bgPr>
        <a:solidFill>
          <a:srgbClr val="F3F4FA"/>
        </a:solidFill>
        <a:effectLst/>
      </p:bgPr>
    </p:bg>
    <p:spTree>
      <p:nvGrpSpPr>
        <p:cNvPr id="1" name="Shape 64"/>
        <p:cNvGrpSpPr/>
        <p:nvPr/>
      </p:nvGrpSpPr>
      <p:grpSpPr>
        <a:xfrm>
          <a:off x="0" y="0"/>
          <a:ext cx="0" cy="0"/>
          <a:chOff x="0" y="0"/>
          <a:chExt cx="0" cy="0"/>
        </a:xfrm>
      </p:grpSpPr>
      <p:sp>
        <p:nvSpPr>
          <p:cNvPr id="65" name="Google Shape;65;p19"/>
          <p:cNvSpPr txBox="1">
            <a:spLocks noGrp="1"/>
          </p:cNvSpPr>
          <p:nvPr>
            <p:ph type="body" idx="1"/>
          </p:nvPr>
        </p:nvSpPr>
        <p:spPr>
          <a:xfrm>
            <a:off x="1389757" y="2025012"/>
            <a:ext cx="6364500" cy="7983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223274"/>
              </a:buClr>
              <a:buSzPts val="1400"/>
              <a:buFont typeface="Roboto"/>
              <a:buNone/>
              <a:defRPr sz="4500" b="1" i="0" u="none" strike="noStrike" cap="none">
                <a:solidFill>
                  <a:srgbClr val="223274"/>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2pPr>
            <a:lvl3pPr marL="1371600" marR="0" lvl="2"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3pPr>
            <a:lvl4pPr marL="1828800" marR="0" lvl="3"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4pPr>
            <a:lvl5pPr marL="2286000" marR="0" lvl="4"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5pPr>
            <a:lvl6pPr marL="2743200" marR="0" lvl="5"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6pPr>
            <a:lvl7pPr marL="3200400" marR="0" lvl="6"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7pPr>
            <a:lvl8pPr marL="3657600" marR="0" lvl="7"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8pPr>
            <a:lvl9pPr marL="4114800" marR="0" lvl="8"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9pPr>
          </a:lstStyle>
          <a:p>
            <a:endParaRPr/>
          </a:p>
        </p:txBody>
      </p:sp>
      <p:sp>
        <p:nvSpPr>
          <p:cNvPr id="66" name="Google Shape;66;p19"/>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ingle Point">
  <p:cSld name="Single Point">
    <p:bg>
      <p:bgPr>
        <a:solidFill>
          <a:srgbClr val="223274"/>
        </a:solidFill>
        <a:effectLst/>
      </p:bgPr>
    </p:bg>
    <p:spTree>
      <p:nvGrpSpPr>
        <p:cNvPr id="1" name="Shape 67"/>
        <p:cNvGrpSpPr/>
        <p:nvPr/>
      </p:nvGrpSpPr>
      <p:grpSpPr>
        <a:xfrm>
          <a:off x="0" y="0"/>
          <a:ext cx="0" cy="0"/>
          <a:chOff x="0" y="0"/>
          <a:chExt cx="0" cy="0"/>
        </a:xfrm>
      </p:grpSpPr>
      <p:sp>
        <p:nvSpPr>
          <p:cNvPr id="68" name="Google Shape;68;p20"/>
          <p:cNvSpPr txBox="1">
            <a:spLocks noGrp="1"/>
          </p:cNvSpPr>
          <p:nvPr>
            <p:ph type="body" idx="1"/>
          </p:nvPr>
        </p:nvSpPr>
        <p:spPr>
          <a:xfrm>
            <a:off x="1810389" y="1952634"/>
            <a:ext cx="5523300" cy="1238100"/>
          </a:xfrm>
          <a:prstGeom prst="rect">
            <a:avLst/>
          </a:prstGeom>
          <a:noFill/>
          <a:ln>
            <a:noFill/>
          </a:ln>
        </p:spPr>
        <p:txBody>
          <a:bodyPr spcFirstLastPara="1" wrap="square" lIns="34275" tIns="34275" rIns="34275" bIns="34275" anchor="t" anchorCtr="0">
            <a:noAutofit/>
          </a:bodyPr>
          <a:lstStyle>
            <a:lvl1pPr marL="457200" marR="0" lvl="0"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1pPr>
            <a:lvl2pPr marL="914400" marR="0" lvl="1"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2pPr>
            <a:lvl3pPr marL="1371600" marR="0" lvl="2"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3pPr>
            <a:lvl4pPr marL="1828800" marR="0" lvl="3"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4pPr>
            <a:lvl5pPr marL="2286000" marR="0" lvl="4"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5pPr>
            <a:lvl6pPr marL="2743200" marR="0" lvl="5"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6pPr>
            <a:lvl7pPr marL="3200400" marR="0" lvl="6"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7pPr>
            <a:lvl8pPr marL="3657600" marR="0" lvl="7"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8pPr>
            <a:lvl9pPr marL="4114800" marR="0" lvl="8"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9pPr>
          </a:lstStyle>
          <a:p>
            <a:endParaRPr/>
          </a:p>
        </p:txBody>
      </p:sp>
      <p:sp>
        <p:nvSpPr>
          <p:cNvPr id="69" name="Google Shape;69;p20"/>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p:bg>
      <p:bgPr>
        <a:solidFill>
          <a:srgbClr val="FBF7ED"/>
        </a:solidFill>
        <a:effectLst/>
      </p:bgPr>
    </p:bg>
    <p:spTree>
      <p:nvGrpSpPr>
        <p:cNvPr id="1" name="Shape 70"/>
        <p:cNvGrpSpPr/>
        <p:nvPr/>
      </p:nvGrpSpPr>
      <p:grpSpPr>
        <a:xfrm>
          <a:off x="0" y="0"/>
          <a:ext cx="0" cy="0"/>
          <a:chOff x="0" y="0"/>
          <a:chExt cx="0" cy="0"/>
        </a:xfrm>
      </p:grpSpPr>
      <p:sp>
        <p:nvSpPr>
          <p:cNvPr id="71" name="Google Shape;71;p21"/>
          <p:cNvSpPr txBox="1">
            <a:spLocks noGrp="1"/>
          </p:cNvSpPr>
          <p:nvPr>
            <p:ph type="body" idx="1"/>
          </p:nvPr>
        </p:nvSpPr>
        <p:spPr>
          <a:xfrm>
            <a:off x="2018188" y="2140301"/>
            <a:ext cx="5405400" cy="12417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72" name="Google Shape;72;p21"/>
          <p:cNvSpPr txBox="1">
            <a:spLocks noGrp="1"/>
          </p:cNvSpPr>
          <p:nvPr>
            <p:ph type="body" idx="2"/>
          </p:nvPr>
        </p:nvSpPr>
        <p:spPr>
          <a:xfrm>
            <a:off x="2018201" y="1532775"/>
            <a:ext cx="4329600" cy="339300"/>
          </a:xfrm>
          <a:prstGeom prst="rect">
            <a:avLst/>
          </a:prstGeom>
          <a:noFill/>
          <a:ln>
            <a:noFill/>
          </a:ln>
        </p:spPr>
        <p:txBody>
          <a:bodyPr spcFirstLastPara="1" wrap="square" lIns="34275" tIns="34275" rIns="34275" bIns="34275" anchor="ctr" anchorCtr="0">
            <a:noAutofit/>
          </a:bodyPr>
          <a:lstStyle>
            <a:lvl1pPr marL="457200" marR="0" lvl="0" indent="-228600" algn="l" rtl="0">
              <a:lnSpc>
                <a:spcPct val="100000"/>
              </a:lnSpc>
              <a:spcBef>
                <a:spcPts val="0"/>
              </a:spcBef>
              <a:spcAft>
                <a:spcPts val="0"/>
              </a:spcAft>
              <a:buClr>
                <a:srgbClr val="FFFFFF"/>
              </a:buClr>
              <a:buSzPts val="1400"/>
              <a:buFont typeface="Roboto"/>
              <a:buNone/>
              <a:defRPr sz="2300" b="1" i="0" u="none" strike="noStrike" cap="none">
                <a:solidFill>
                  <a:srgbClr val="FFFFFF"/>
                </a:solidFill>
                <a:latin typeface="Roboto"/>
                <a:ea typeface="Roboto"/>
                <a:cs typeface="Roboto"/>
                <a:sym typeface="Roboto"/>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73" name="Google Shape;73;p21"/>
          <p:cNvSpPr txBox="1">
            <a:spLocks noGrp="1"/>
          </p:cNvSpPr>
          <p:nvPr>
            <p:ph type="sldNum" idx="12"/>
          </p:nvPr>
        </p:nvSpPr>
        <p:spPr>
          <a:xfrm>
            <a:off x="7225189" y="457200"/>
            <a:ext cx="1461600" cy="191700"/>
          </a:xfrm>
          <a:prstGeom prst="rect">
            <a:avLst/>
          </a:prstGeom>
          <a:noFill/>
          <a:ln>
            <a:noFill/>
          </a:ln>
        </p:spPr>
        <p:txBody>
          <a:bodyPr spcFirstLastPara="1" wrap="square" lIns="0" tIns="0" rIns="0" bIns="0" anchor="t" anchorCtr="0">
            <a:noAutofit/>
          </a:bodyPr>
          <a:lstStyle>
            <a:lvl1pPr marL="0" marR="0" lvl="0" indent="0" rtl="0">
              <a:lnSpc>
                <a:spcPct val="100000"/>
              </a:lnSpc>
              <a:spcBef>
                <a:spcPts val="0"/>
              </a:spcBef>
              <a:spcAft>
                <a:spcPts val="0"/>
              </a:spcAft>
              <a:buClr>
                <a:srgbClr val="000000"/>
              </a:buClr>
              <a:buFont typeface="Helvetica Neue Light"/>
              <a:buNone/>
              <a:defRPr b="1" i="0" u="none" strike="noStrike" cap="none">
                <a:solidFill>
                  <a:srgbClr val="000000"/>
                </a:solidFill>
              </a:defRPr>
            </a:lvl1pPr>
            <a:lvl2pPr marL="0" marR="0" lvl="1" indent="0" rtl="0">
              <a:lnSpc>
                <a:spcPct val="100000"/>
              </a:lnSpc>
              <a:spcBef>
                <a:spcPts val="0"/>
              </a:spcBef>
              <a:spcAft>
                <a:spcPts val="0"/>
              </a:spcAft>
              <a:buClr>
                <a:srgbClr val="000000"/>
              </a:buClr>
              <a:buFont typeface="Helvetica Neue Light"/>
              <a:buNone/>
              <a:defRPr b="1" i="0" u="none" strike="noStrike" cap="none">
                <a:solidFill>
                  <a:srgbClr val="000000"/>
                </a:solidFill>
              </a:defRPr>
            </a:lvl2pPr>
            <a:lvl3pPr marL="0" marR="0" lvl="2" indent="0" rtl="0">
              <a:lnSpc>
                <a:spcPct val="100000"/>
              </a:lnSpc>
              <a:spcBef>
                <a:spcPts val="0"/>
              </a:spcBef>
              <a:spcAft>
                <a:spcPts val="0"/>
              </a:spcAft>
              <a:buClr>
                <a:srgbClr val="000000"/>
              </a:buClr>
              <a:buFont typeface="Helvetica Neue Light"/>
              <a:buNone/>
              <a:defRPr b="1" i="0" u="none" strike="noStrike" cap="none">
                <a:solidFill>
                  <a:srgbClr val="000000"/>
                </a:solidFill>
              </a:defRPr>
            </a:lvl3pPr>
            <a:lvl4pPr marL="0" marR="0" lvl="3" indent="0" rtl="0">
              <a:lnSpc>
                <a:spcPct val="100000"/>
              </a:lnSpc>
              <a:spcBef>
                <a:spcPts val="0"/>
              </a:spcBef>
              <a:spcAft>
                <a:spcPts val="0"/>
              </a:spcAft>
              <a:buClr>
                <a:srgbClr val="000000"/>
              </a:buClr>
              <a:buFont typeface="Helvetica Neue Light"/>
              <a:buNone/>
              <a:defRPr b="1" i="0" u="none" strike="noStrike" cap="none">
                <a:solidFill>
                  <a:srgbClr val="000000"/>
                </a:solidFill>
              </a:defRPr>
            </a:lvl4pPr>
            <a:lvl5pPr marL="0" marR="0" lvl="4" indent="0" rtl="0">
              <a:lnSpc>
                <a:spcPct val="100000"/>
              </a:lnSpc>
              <a:spcBef>
                <a:spcPts val="0"/>
              </a:spcBef>
              <a:spcAft>
                <a:spcPts val="0"/>
              </a:spcAft>
              <a:buClr>
                <a:srgbClr val="000000"/>
              </a:buClr>
              <a:buFont typeface="Helvetica Neue Light"/>
              <a:buNone/>
              <a:defRPr b="1" i="0" u="none" strike="noStrike" cap="none">
                <a:solidFill>
                  <a:srgbClr val="000000"/>
                </a:solidFill>
              </a:defRPr>
            </a:lvl5pPr>
            <a:lvl6pPr marL="0" marR="0" lvl="5" indent="0" rtl="0">
              <a:lnSpc>
                <a:spcPct val="100000"/>
              </a:lnSpc>
              <a:spcBef>
                <a:spcPts val="0"/>
              </a:spcBef>
              <a:spcAft>
                <a:spcPts val="0"/>
              </a:spcAft>
              <a:buClr>
                <a:srgbClr val="000000"/>
              </a:buClr>
              <a:buFont typeface="Helvetica Neue Light"/>
              <a:buNone/>
              <a:defRPr b="1" i="0" u="none" strike="noStrike" cap="none">
                <a:solidFill>
                  <a:srgbClr val="000000"/>
                </a:solidFill>
              </a:defRPr>
            </a:lvl6pPr>
            <a:lvl7pPr marL="0" marR="0" lvl="6" indent="0" rtl="0">
              <a:lnSpc>
                <a:spcPct val="100000"/>
              </a:lnSpc>
              <a:spcBef>
                <a:spcPts val="0"/>
              </a:spcBef>
              <a:spcAft>
                <a:spcPts val="0"/>
              </a:spcAft>
              <a:buClr>
                <a:srgbClr val="000000"/>
              </a:buClr>
              <a:buFont typeface="Helvetica Neue Light"/>
              <a:buNone/>
              <a:defRPr b="1" i="0" u="none" strike="noStrike" cap="none">
                <a:solidFill>
                  <a:srgbClr val="000000"/>
                </a:solidFill>
              </a:defRPr>
            </a:lvl7pPr>
            <a:lvl8pPr marL="0" marR="0" lvl="7" indent="0" rtl="0">
              <a:lnSpc>
                <a:spcPct val="100000"/>
              </a:lnSpc>
              <a:spcBef>
                <a:spcPts val="0"/>
              </a:spcBef>
              <a:spcAft>
                <a:spcPts val="0"/>
              </a:spcAft>
              <a:buClr>
                <a:srgbClr val="000000"/>
              </a:buClr>
              <a:buFont typeface="Helvetica Neue Light"/>
              <a:buNone/>
              <a:defRPr b="1" i="0" u="none" strike="noStrike" cap="none">
                <a:solidFill>
                  <a:srgbClr val="000000"/>
                </a:solidFill>
              </a:defRPr>
            </a:lvl8pPr>
            <a:lvl9pPr marL="0" marR="0" lvl="8" indent="0" rtl="0">
              <a:lnSpc>
                <a:spcPct val="100000"/>
              </a:lnSpc>
              <a:spcBef>
                <a:spcPts val="0"/>
              </a:spcBef>
              <a:spcAft>
                <a:spcPts val="0"/>
              </a:spcAft>
              <a:buClr>
                <a:srgbClr val="000000"/>
              </a:buClr>
              <a:buFont typeface="Helvetica Neue Light"/>
              <a:buNone/>
              <a:defRPr b="1" i="0" u="none" strike="noStrike" cap="none">
                <a:solidFill>
                  <a:srgbClr val="000000"/>
                </a:solidFill>
              </a:defRPr>
            </a:lvl9pPr>
          </a:lstStyle>
          <a:p>
            <a:pPr marL="0" lvl="0" indent="0" algn="r" rtl="0">
              <a:spcBef>
                <a:spcPts val="0"/>
              </a:spcBef>
              <a:spcAft>
                <a:spcPts val="0"/>
              </a:spcAft>
              <a:buNone/>
            </a:pPr>
            <a:fld id="{00000000-1234-1234-1234-123412341234}" type="slidenum">
              <a:rPr lang="en"/>
              <a:t>‹#›</a:t>
            </a:fld>
            <a:endParaRPr>
              <a:solidFill>
                <a:srgbClr val="004C3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74"/>
        <p:cNvGrpSpPr/>
        <p:nvPr/>
      </p:nvGrpSpPr>
      <p:grpSpPr>
        <a:xfrm>
          <a:off x="0" y="0"/>
          <a:ext cx="0" cy="0"/>
          <a:chOff x="0" y="0"/>
          <a:chExt cx="0" cy="0"/>
        </a:xfrm>
      </p:grpSpPr>
      <p:sp>
        <p:nvSpPr>
          <p:cNvPr id="75" name="Google Shape;75;p22"/>
          <p:cNvSpPr txBox="1">
            <a:spLocks noGrp="1"/>
          </p:cNvSpPr>
          <p:nvPr>
            <p:ph type="body" idx="1"/>
          </p:nvPr>
        </p:nvSpPr>
        <p:spPr>
          <a:xfrm>
            <a:off x="1573887" y="1882617"/>
            <a:ext cx="2019600" cy="18300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76" name="Google Shape;76;p22"/>
          <p:cNvSpPr txBox="1">
            <a:spLocks noGrp="1"/>
          </p:cNvSpPr>
          <p:nvPr>
            <p:ph type="body" idx="2"/>
          </p:nvPr>
        </p:nvSpPr>
        <p:spPr>
          <a:xfrm>
            <a:off x="5487114" y="1882617"/>
            <a:ext cx="2045400" cy="18300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77" name="Google Shape;77;p22"/>
          <p:cNvSpPr txBox="1">
            <a:spLocks noGrp="1"/>
          </p:cNvSpPr>
          <p:nvPr>
            <p:ph type="body" idx="3"/>
          </p:nvPr>
        </p:nvSpPr>
        <p:spPr>
          <a:xfrm>
            <a:off x="1810389" y="848778"/>
            <a:ext cx="5523300" cy="357300"/>
          </a:xfrm>
          <a:prstGeom prst="rect">
            <a:avLst/>
          </a:prstGeom>
          <a:noFill/>
          <a:ln>
            <a:noFill/>
          </a:ln>
        </p:spPr>
        <p:txBody>
          <a:bodyPr spcFirstLastPara="1" wrap="square" lIns="34275" tIns="34275" rIns="34275" bIns="34275" anchor="t" anchorCtr="0">
            <a:noAutofit/>
          </a:bodyPr>
          <a:lstStyle>
            <a:lvl1pPr marL="457200" marR="0" lvl="0" indent="-228600" algn="ctr" rtl="0">
              <a:lnSpc>
                <a:spcPct val="100000"/>
              </a:lnSpc>
              <a:spcBef>
                <a:spcPts val="0"/>
              </a:spcBef>
              <a:spcAft>
                <a:spcPts val="0"/>
              </a:spcAft>
              <a:buClr>
                <a:srgbClr val="F3F4FA"/>
              </a:buClr>
              <a:buSzPts val="1400"/>
              <a:buFont typeface="Arial"/>
              <a:buNone/>
              <a:defRPr sz="2300" b="0" i="0" u="none" strike="noStrike" cap="none">
                <a:solidFill>
                  <a:srgbClr val="F3F4FA"/>
                </a:solidFill>
                <a:latin typeface="Arial"/>
                <a:ea typeface="Arial"/>
                <a:cs typeface="Arial"/>
                <a:sym typeface="Arial"/>
              </a:defRPr>
            </a:lvl1pPr>
            <a:lvl2pPr marL="914400" marR="0" lvl="1"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1371600" marR="0" lvl="2"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1828800" marR="0" lvl="3"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2286000" marR="0" lvl="4"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2743200" marR="0" lvl="5"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3200400" marR="0" lvl="6"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3657600" marR="0" lvl="7"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4114800" marR="0" lvl="8"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8" name="Google Shape;78;p22"/>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tats">
  <p:cSld name="Stats">
    <p:spTree>
      <p:nvGrpSpPr>
        <p:cNvPr id="1" name="Shape 79"/>
        <p:cNvGrpSpPr/>
        <p:nvPr/>
      </p:nvGrpSpPr>
      <p:grpSpPr>
        <a:xfrm>
          <a:off x="0" y="0"/>
          <a:ext cx="0" cy="0"/>
          <a:chOff x="0" y="0"/>
          <a:chExt cx="0" cy="0"/>
        </a:xfrm>
      </p:grpSpPr>
      <p:sp>
        <p:nvSpPr>
          <p:cNvPr id="80" name="Google Shape;80;p23"/>
          <p:cNvSpPr txBox="1">
            <a:spLocks noGrp="1"/>
          </p:cNvSpPr>
          <p:nvPr>
            <p:ph type="body" idx="1"/>
          </p:nvPr>
        </p:nvSpPr>
        <p:spPr>
          <a:xfrm>
            <a:off x="1761939" y="1664018"/>
            <a:ext cx="2234700" cy="10098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80000"/>
              </a:lnSpc>
              <a:spcBef>
                <a:spcPts val="0"/>
              </a:spcBef>
              <a:spcAft>
                <a:spcPts val="0"/>
              </a:spcAft>
              <a:buClr>
                <a:srgbClr val="5E6EBF"/>
              </a:buClr>
              <a:buSzPts val="1400"/>
              <a:buFont typeface="Arial"/>
              <a:buNone/>
              <a:defRPr sz="7500" b="0" i="0" u="none" strike="noStrike" cap="none">
                <a:solidFill>
                  <a:srgbClr val="5E6EBF"/>
                </a:solidFill>
                <a:latin typeface="Arial"/>
                <a:ea typeface="Arial"/>
                <a:cs typeface="Arial"/>
                <a:sym typeface="Arial"/>
              </a:defRPr>
            </a:lvl1pPr>
            <a:lvl2pPr marL="914400" marR="0" lvl="1"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1371600" marR="0" lvl="2"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1828800" marR="0" lvl="3"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2286000" marR="0" lvl="4"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2743200" marR="0" lvl="5"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3200400" marR="0" lvl="6"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3657600" marR="0" lvl="7"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4114800" marR="0" lvl="8"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1" name="Google Shape;81;p23"/>
          <p:cNvSpPr txBox="1">
            <a:spLocks noGrp="1"/>
          </p:cNvSpPr>
          <p:nvPr>
            <p:ph type="body" idx="2"/>
          </p:nvPr>
        </p:nvSpPr>
        <p:spPr>
          <a:xfrm>
            <a:off x="5147257" y="1665923"/>
            <a:ext cx="2234700" cy="10062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5E6EBF"/>
              </a:buClr>
              <a:buSzPts val="1400"/>
              <a:buFont typeface="Arial"/>
              <a:buNone/>
              <a:defRPr sz="7500" b="0" i="0" u="none" strike="noStrike" cap="none">
                <a:solidFill>
                  <a:srgbClr val="5E6EBF"/>
                </a:solidFill>
                <a:latin typeface="Arial"/>
                <a:ea typeface="Arial"/>
                <a:cs typeface="Arial"/>
                <a:sym typeface="Arial"/>
              </a:defRPr>
            </a:lvl1pPr>
            <a:lvl2pPr marL="914400" marR="0" lvl="1"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1371600" marR="0" lvl="2"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1828800" marR="0" lvl="3"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2286000" marR="0" lvl="4"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2743200" marR="0" lvl="5"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3200400" marR="0" lvl="6"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3657600" marR="0" lvl="7"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4114800" marR="0" lvl="8"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2" name="Google Shape;82;p23"/>
          <p:cNvSpPr txBox="1">
            <a:spLocks noGrp="1"/>
          </p:cNvSpPr>
          <p:nvPr>
            <p:ph type="body" idx="3"/>
          </p:nvPr>
        </p:nvSpPr>
        <p:spPr>
          <a:xfrm>
            <a:off x="1810389" y="848778"/>
            <a:ext cx="5523300" cy="357300"/>
          </a:xfrm>
          <a:prstGeom prst="rect">
            <a:avLst/>
          </a:prstGeom>
          <a:noFill/>
          <a:ln>
            <a:noFill/>
          </a:ln>
        </p:spPr>
        <p:txBody>
          <a:bodyPr spcFirstLastPara="1" wrap="square" lIns="34275" tIns="34275" rIns="34275" bIns="34275" anchor="t" anchorCtr="0">
            <a:noAutofit/>
          </a:bodyPr>
          <a:lstStyle>
            <a:lvl1pPr marL="457200" marR="0" lvl="0" indent="-228600" algn="ctr" rtl="0">
              <a:lnSpc>
                <a:spcPct val="100000"/>
              </a:lnSpc>
              <a:spcBef>
                <a:spcPts val="0"/>
              </a:spcBef>
              <a:spcAft>
                <a:spcPts val="0"/>
              </a:spcAft>
              <a:buClr>
                <a:srgbClr val="F3F4FA"/>
              </a:buClr>
              <a:buSzPts val="1400"/>
              <a:buFont typeface="Arial"/>
              <a:buNone/>
              <a:defRPr sz="2300" b="0" i="0" u="none" strike="noStrike" cap="none">
                <a:solidFill>
                  <a:srgbClr val="F3F4FA"/>
                </a:solidFill>
                <a:latin typeface="Arial"/>
                <a:ea typeface="Arial"/>
                <a:cs typeface="Arial"/>
                <a:sym typeface="Arial"/>
              </a:defRPr>
            </a:lvl1pPr>
            <a:lvl2pPr marL="914400" marR="0" lvl="1"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1371600" marR="0" lvl="2"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1828800" marR="0" lvl="3"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2286000" marR="0" lvl="4"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2743200" marR="0" lvl="5"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3200400" marR="0" lvl="6"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3657600" marR="0" lvl="7"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4114800" marR="0" lvl="8"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3" name="Google Shape;83;p23"/>
          <p:cNvSpPr txBox="1">
            <a:spLocks noGrp="1"/>
          </p:cNvSpPr>
          <p:nvPr>
            <p:ph type="body" idx="4"/>
          </p:nvPr>
        </p:nvSpPr>
        <p:spPr>
          <a:xfrm>
            <a:off x="2447091" y="2621637"/>
            <a:ext cx="864600" cy="2241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F3F4FA"/>
              </a:buClr>
              <a:buSzPts val="1400"/>
              <a:buFont typeface="Arial"/>
              <a:buNone/>
              <a:defRPr sz="1400" b="0" i="0" u="none" strike="noStrike" cap="none">
                <a:solidFill>
                  <a:srgbClr val="F3F4FA"/>
                </a:solidFill>
                <a:latin typeface="Arial"/>
                <a:ea typeface="Arial"/>
                <a:cs typeface="Arial"/>
                <a:sym typeface="Arial"/>
              </a:defRPr>
            </a:lvl1pPr>
            <a:lvl2pPr marL="914400" marR="0" lvl="1"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1371600" marR="0" lvl="2"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1828800" marR="0" lvl="3"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2286000" marR="0" lvl="4"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2743200" marR="0" lvl="5"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3200400" marR="0" lvl="6"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3657600" marR="0" lvl="7"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4114800" marR="0" lvl="8"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4" name="Google Shape;84;p23"/>
          <p:cNvSpPr txBox="1">
            <a:spLocks noGrp="1"/>
          </p:cNvSpPr>
          <p:nvPr>
            <p:ph type="body" idx="5"/>
          </p:nvPr>
        </p:nvSpPr>
        <p:spPr>
          <a:xfrm>
            <a:off x="5771116" y="2621637"/>
            <a:ext cx="987000" cy="2241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F3F4FA"/>
              </a:buClr>
              <a:buSzPts val="1400"/>
              <a:buFont typeface="Arial"/>
              <a:buNone/>
              <a:defRPr sz="1400" b="0" i="0" u="none" strike="noStrike" cap="none">
                <a:solidFill>
                  <a:srgbClr val="F3F4FA"/>
                </a:solidFill>
                <a:latin typeface="Arial"/>
                <a:ea typeface="Arial"/>
                <a:cs typeface="Arial"/>
                <a:sym typeface="Arial"/>
              </a:defRPr>
            </a:lvl1pPr>
            <a:lvl2pPr marL="914400" marR="0" lvl="1"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1371600" marR="0" lvl="2"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1828800" marR="0" lvl="3"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2286000" marR="0" lvl="4"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2743200" marR="0" lvl="5"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3200400" marR="0" lvl="6"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3657600" marR="0" lvl="7"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4114800" marR="0" lvl="8"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5" name="Google Shape;85;p23"/>
          <p:cNvSpPr txBox="1">
            <a:spLocks noGrp="1"/>
          </p:cNvSpPr>
          <p:nvPr>
            <p:ph type="body" idx="6"/>
          </p:nvPr>
        </p:nvSpPr>
        <p:spPr>
          <a:xfrm>
            <a:off x="1761939" y="3131830"/>
            <a:ext cx="2234700" cy="10098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80000"/>
              </a:lnSpc>
              <a:spcBef>
                <a:spcPts val="0"/>
              </a:spcBef>
              <a:spcAft>
                <a:spcPts val="0"/>
              </a:spcAft>
              <a:buClr>
                <a:srgbClr val="44BEBF"/>
              </a:buClr>
              <a:buSzPts val="1400"/>
              <a:buFont typeface="Arial"/>
              <a:buNone/>
              <a:defRPr sz="7500" b="0" i="0" u="none" strike="noStrike" cap="none">
                <a:solidFill>
                  <a:srgbClr val="44BEBF"/>
                </a:solidFill>
                <a:latin typeface="Arial"/>
                <a:ea typeface="Arial"/>
                <a:cs typeface="Arial"/>
                <a:sym typeface="Arial"/>
              </a:defRPr>
            </a:lvl1pPr>
            <a:lvl2pPr marL="914400" marR="0" lvl="1"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1371600" marR="0" lvl="2"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1828800" marR="0" lvl="3"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2286000" marR="0" lvl="4"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2743200" marR="0" lvl="5"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3200400" marR="0" lvl="6"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3657600" marR="0" lvl="7"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4114800" marR="0" lvl="8"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6" name="Google Shape;86;p23"/>
          <p:cNvSpPr txBox="1">
            <a:spLocks noGrp="1"/>
          </p:cNvSpPr>
          <p:nvPr>
            <p:ph type="body" idx="7"/>
          </p:nvPr>
        </p:nvSpPr>
        <p:spPr>
          <a:xfrm>
            <a:off x="5266320" y="3133735"/>
            <a:ext cx="1996800" cy="10062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44BEBF"/>
              </a:buClr>
              <a:buSzPts val="1400"/>
              <a:buFont typeface="Arial"/>
              <a:buNone/>
              <a:defRPr sz="7500" b="0" i="0" u="none" strike="noStrike" cap="none">
                <a:solidFill>
                  <a:srgbClr val="44BEBF"/>
                </a:solidFill>
                <a:latin typeface="Arial"/>
                <a:ea typeface="Arial"/>
                <a:cs typeface="Arial"/>
                <a:sym typeface="Arial"/>
              </a:defRPr>
            </a:lvl1pPr>
            <a:lvl2pPr marL="914400" marR="0" lvl="1"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1371600" marR="0" lvl="2"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1828800" marR="0" lvl="3"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2286000" marR="0" lvl="4"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2743200" marR="0" lvl="5"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3200400" marR="0" lvl="6"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3657600" marR="0" lvl="7"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4114800" marR="0" lvl="8"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7" name="Google Shape;87;p23"/>
          <p:cNvSpPr txBox="1">
            <a:spLocks noGrp="1"/>
          </p:cNvSpPr>
          <p:nvPr>
            <p:ph type="body" idx="8"/>
          </p:nvPr>
        </p:nvSpPr>
        <p:spPr>
          <a:xfrm>
            <a:off x="2435519" y="4089449"/>
            <a:ext cx="887700" cy="2241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F3F4FA"/>
              </a:buClr>
              <a:buSzPts val="1400"/>
              <a:buFont typeface="Arial"/>
              <a:buNone/>
              <a:defRPr sz="1400" b="0" i="0" u="none" strike="noStrike" cap="none">
                <a:solidFill>
                  <a:srgbClr val="F3F4FA"/>
                </a:solidFill>
                <a:latin typeface="Arial"/>
                <a:ea typeface="Arial"/>
                <a:cs typeface="Arial"/>
                <a:sym typeface="Arial"/>
              </a:defRPr>
            </a:lvl1pPr>
            <a:lvl2pPr marL="914400" marR="0" lvl="1"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1371600" marR="0" lvl="2"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1828800" marR="0" lvl="3"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2286000" marR="0" lvl="4"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2743200" marR="0" lvl="5"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3200400" marR="0" lvl="6"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3657600" marR="0" lvl="7"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4114800" marR="0" lvl="8"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8" name="Google Shape;88;p23"/>
          <p:cNvSpPr txBox="1">
            <a:spLocks noGrp="1"/>
          </p:cNvSpPr>
          <p:nvPr>
            <p:ph type="body" idx="9"/>
          </p:nvPr>
        </p:nvSpPr>
        <p:spPr>
          <a:xfrm>
            <a:off x="5439874" y="4089449"/>
            <a:ext cx="1649700" cy="2241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F3F4FA"/>
              </a:buClr>
              <a:buSzPts val="1400"/>
              <a:buFont typeface="Arial"/>
              <a:buNone/>
              <a:defRPr sz="1400" b="0" i="0" u="none" strike="noStrike" cap="none">
                <a:solidFill>
                  <a:srgbClr val="F3F4FA"/>
                </a:solidFill>
                <a:latin typeface="Arial"/>
                <a:ea typeface="Arial"/>
                <a:cs typeface="Arial"/>
                <a:sym typeface="Arial"/>
              </a:defRPr>
            </a:lvl1pPr>
            <a:lvl2pPr marL="914400" marR="0" lvl="1"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1371600" marR="0" lvl="2"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1828800" marR="0" lvl="3"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2286000" marR="0" lvl="4"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2743200" marR="0" lvl="5"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3200400" marR="0" lvl="6"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3657600" marR="0" lvl="7"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4114800" marR="0" lvl="8"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9" name="Google Shape;89;p23"/>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Graphs / Charts">
  <p:cSld name="Graphs / Charts">
    <p:spTree>
      <p:nvGrpSpPr>
        <p:cNvPr id="1" name="Shape 90"/>
        <p:cNvGrpSpPr/>
        <p:nvPr/>
      </p:nvGrpSpPr>
      <p:grpSpPr>
        <a:xfrm>
          <a:off x="0" y="0"/>
          <a:ext cx="0" cy="0"/>
          <a:chOff x="0" y="0"/>
          <a:chExt cx="0" cy="0"/>
        </a:xfrm>
      </p:grpSpPr>
      <p:sp>
        <p:nvSpPr>
          <p:cNvPr id="91" name="Google Shape;91;p24"/>
          <p:cNvSpPr txBox="1">
            <a:spLocks noGrp="1"/>
          </p:cNvSpPr>
          <p:nvPr>
            <p:ph type="body" idx="1"/>
          </p:nvPr>
        </p:nvSpPr>
        <p:spPr>
          <a:xfrm>
            <a:off x="1810389" y="848778"/>
            <a:ext cx="5523300" cy="408300"/>
          </a:xfrm>
          <a:prstGeom prst="rect">
            <a:avLst/>
          </a:prstGeom>
          <a:noFill/>
          <a:ln>
            <a:noFill/>
          </a:ln>
        </p:spPr>
        <p:txBody>
          <a:bodyPr spcFirstLastPara="1" wrap="square" lIns="34275" tIns="34275" rIns="34275" bIns="34275" anchor="t" anchorCtr="0">
            <a:noAutofit/>
          </a:bodyPr>
          <a:lstStyle>
            <a:lvl1pPr marL="457200" marR="0" lvl="0" indent="-228600" algn="ctr" rtl="0">
              <a:lnSpc>
                <a:spcPct val="100000"/>
              </a:lnSpc>
              <a:spcBef>
                <a:spcPts val="0"/>
              </a:spcBef>
              <a:spcAft>
                <a:spcPts val="0"/>
              </a:spcAft>
              <a:buClr>
                <a:srgbClr val="F3F4FA"/>
              </a:buClr>
              <a:buSzPts val="1400"/>
              <a:buFont typeface="Arial"/>
              <a:buNone/>
              <a:defRPr sz="2300" b="0" i="0" u="none" strike="noStrike" cap="none">
                <a:solidFill>
                  <a:srgbClr val="F3F4FA"/>
                </a:solidFill>
                <a:latin typeface="Arial"/>
                <a:ea typeface="Arial"/>
                <a:cs typeface="Arial"/>
                <a:sym typeface="Arial"/>
              </a:defRPr>
            </a:lvl1pPr>
            <a:lvl2pPr marL="914400" marR="0" lvl="1"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1371600" marR="0" lvl="2"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1828800" marR="0" lvl="3"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2286000" marR="0" lvl="4"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2743200" marR="0" lvl="5"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3200400" marR="0" lvl="6"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3657600" marR="0" lvl="7"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4114800" marR="0" lvl="8"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92" name="Google Shape;92;p24"/>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Photo &amp; Text ">
  <p:cSld name="Photo &amp; Text ">
    <p:bg>
      <p:bgPr>
        <a:solidFill>
          <a:srgbClr val="223274"/>
        </a:solidFill>
        <a:effectLst/>
      </p:bgPr>
    </p:bg>
    <p:spTree>
      <p:nvGrpSpPr>
        <p:cNvPr id="1" name="Shape 93"/>
        <p:cNvGrpSpPr/>
        <p:nvPr/>
      </p:nvGrpSpPr>
      <p:grpSpPr>
        <a:xfrm>
          <a:off x="0" y="0"/>
          <a:ext cx="0" cy="0"/>
          <a:chOff x="0" y="0"/>
          <a:chExt cx="0" cy="0"/>
        </a:xfrm>
      </p:grpSpPr>
      <p:sp>
        <p:nvSpPr>
          <p:cNvPr id="94" name="Google Shape;94;p25"/>
          <p:cNvSpPr>
            <a:spLocks noGrp="1"/>
          </p:cNvSpPr>
          <p:nvPr>
            <p:ph type="pic" idx="2"/>
          </p:nvPr>
        </p:nvSpPr>
        <p:spPr>
          <a:xfrm>
            <a:off x="-90711" y="-93092"/>
            <a:ext cx="9325500" cy="5329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95" name="Google Shape;95;p25"/>
          <p:cNvSpPr txBox="1">
            <a:spLocks noGrp="1"/>
          </p:cNvSpPr>
          <p:nvPr>
            <p:ph type="body" idx="1"/>
          </p:nvPr>
        </p:nvSpPr>
        <p:spPr>
          <a:xfrm>
            <a:off x="1129331" y="1925836"/>
            <a:ext cx="2556900" cy="10251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1pPr>
            <a:lvl2pPr marL="914400" marR="0" lvl="1"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9pPr>
          </a:lstStyle>
          <a:p>
            <a:endParaRPr/>
          </a:p>
        </p:txBody>
      </p:sp>
      <p:sp>
        <p:nvSpPr>
          <p:cNvPr id="96" name="Google Shape;96;p25"/>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Photo">
  <p:cSld name="Photo">
    <p:bg>
      <p:bgPr>
        <a:solidFill>
          <a:srgbClr val="FFFFFF"/>
        </a:solidFill>
        <a:effectLst/>
      </p:bgPr>
    </p:bg>
    <p:spTree>
      <p:nvGrpSpPr>
        <p:cNvPr id="1" name="Shape 97"/>
        <p:cNvGrpSpPr/>
        <p:nvPr/>
      </p:nvGrpSpPr>
      <p:grpSpPr>
        <a:xfrm>
          <a:off x="0" y="0"/>
          <a:ext cx="0" cy="0"/>
          <a:chOff x="0" y="0"/>
          <a:chExt cx="0" cy="0"/>
        </a:xfrm>
      </p:grpSpPr>
      <p:sp>
        <p:nvSpPr>
          <p:cNvPr id="98" name="Google Shape;98;p26"/>
          <p:cNvSpPr>
            <a:spLocks noGrp="1"/>
          </p:cNvSpPr>
          <p:nvPr>
            <p:ph type="pic" idx="2"/>
          </p:nvPr>
        </p:nvSpPr>
        <p:spPr>
          <a:xfrm>
            <a:off x="-127471" y="-66006"/>
            <a:ext cx="9399000" cy="5275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99" name="Google Shape;99;p26"/>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ext &amp; Photo">
  <p:cSld name="Text &amp; Photo">
    <p:bg>
      <p:bgPr>
        <a:solidFill>
          <a:srgbClr val="223274"/>
        </a:solidFill>
        <a:effectLst/>
      </p:bgPr>
    </p:bg>
    <p:spTree>
      <p:nvGrpSpPr>
        <p:cNvPr id="1" name="Shape 100"/>
        <p:cNvGrpSpPr/>
        <p:nvPr/>
      </p:nvGrpSpPr>
      <p:grpSpPr>
        <a:xfrm>
          <a:off x="0" y="0"/>
          <a:ext cx="0" cy="0"/>
          <a:chOff x="0" y="0"/>
          <a:chExt cx="0" cy="0"/>
        </a:xfrm>
      </p:grpSpPr>
      <p:sp>
        <p:nvSpPr>
          <p:cNvPr id="101" name="Google Shape;101;p27"/>
          <p:cNvSpPr>
            <a:spLocks noGrp="1"/>
          </p:cNvSpPr>
          <p:nvPr>
            <p:ph type="pic" idx="2"/>
          </p:nvPr>
        </p:nvSpPr>
        <p:spPr>
          <a:xfrm>
            <a:off x="4549456" y="-66005"/>
            <a:ext cx="4675500" cy="5275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02" name="Google Shape;102;p27"/>
          <p:cNvSpPr txBox="1">
            <a:spLocks noGrp="1"/>
          </p:cNvSpPr>
          <p:nvPr>
            <p:ph type="body" idx="1"/>
          </p:nvPr>
        </p:nvSpPr>
        <p:spPr>
          <a:xfrm>
            <a:off x="938831" y="1925836"/>
            <a:ext cx="2556900" cy="1025100"/>
          </a:xfrm>
          <a:prstGeom prst="rect">
            <a:avLst/>
          </a:prstGeom>
          <a:noFill/>
          <a:ln>
            <a:noFill/>
          </a:ln>
        </p:spPr>
        <p:txBody>
          <a:bodyPr spcFirstLastPara="1" wrap="square" lIns="34275" tIns="34275" rIns="34275" bIns="34275" anchor="ctr" anchorCtr="0">
            <a:noAutofit/>
          </a:bodyPr>
          <a:lstStyle>
            <a:lvl1pPr marL="457200" marR="0" lvl="0" indent="-228600" algn="l" rtl="0">
              <a:lnSpc>
                <a:spcPct val="100000"/>
              </a:lnSpc>
              <a:spcBef>
                <a:spcPts val="0"/>
              </a:spcBef>
              <a:spcAft>
                <a:spcPts val="0"/>
              </a:spcAft>
              <a:buClr>
                <a:srgbClr val="FFFFFF"/>
              </a:buClr>
              <a:buSzPts val="1400"/>
              <a:buFont typeface="Roboto"/>
              <a:buNone/>
              <a:defRPr sz="2300" i="0" u="none" strike="noStrike" cap="none">
                <a:solidFill>
                  <a:srgbClr val="FFFFFF"/>
                </a:solidFill>
                <a:latin typeface="Roboto"/>
                <a:ea typeface="Roboto"/>
                <a:cs typeface="Roboto"/>
                <a:sym typeface="Roboto"/>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103" name="Google Shape;103;p27"/>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Photo &amp; Text">
  <p:cSld name="Photo &amp; Text">
    <p:bg>
      <p:bgPr>
        <a:solidFill>
          <a:srgbClr val="223274"/>
        </a:solidFill>
        <a:effectLst/>
      </p:bgPr>
    </p:bg>
    <p:spTree>
      <p:nvGrpSpPr>
        <p:cNvPr id="1" name="Shape 104"/>
        <p:cNvGrpSpPr/>
        <p:nvPr/>
      </p:nvGrpSpPr>
      <p:grpSpPr>
        <a:xfrm>
          <a:off x="0" y="0"/>
          <a:ext cx="0" cy="0"/>
          <a:chOff x="0" y="0"/>
          <a:chExt cx="0" cy="0"/>
        </a:xfrm>
      </p:grpSpPr>
      <p:sp>
        <p:nvSpPr>
          <p:cNvPr id="105" name="Google Shape;105;p28"/>
          <p:cNvSpPr txBox="1">
            <a:spLocks noGrp="1"/>
          </p:cNvSpPr>
          <p:nvPr>
            <p:ph type="body" idx="1"/>
          </p:nvPr>
        </p:nvSpPr>
        <p:spPr>
          <a:xfrm>
            <a:off x="5663232" y="1925836"/>
            <a:ext cx="2556900" cy="1025100"/>
          </a:xfrm>
          <a:prstGeom prst="rect">
            <a:avLst/>
          </a:prstGeom>
          <a:noFill/>
          <a:ln>
            <a:noFill/>
          </a:ln>
        </p:spPr>
        <p:txBody>
          <a:bodyPr spcFirstLastPara="1" wrap="square" lIns="34275" tIns="34275" rIns="34275" bIns="34275" anchor="ctr" anchorCtr="0">
            <a:noAutofit/>
          </a:bodyPr>
          <a:lstStyle>
            <a:lvl1pPr marL="457200" marR="0" lvl="0" indent="-228600" algn="l" rtl="0">
              <a:lnSpc>
                <a:spcPct val="100000"/>
              </a:lnSpc>
              <a:spcBef>
                <a:spcPts val="0"/>
              </a:spcBef>
              <a:spcAft>
                <a:spcPts val="0"/>
              </a:spcAft>
              <a:buClr>
                <a:srgbClr val="FFFFFF"/>
              </a:buClr>
              <a:buSzPts val="1400"/>
              <a:buFont typeface="Roboto"/>
              <a:buNone/>
              <a:defRPr sz="2300" i="0" u="none" strike="noStrike" cap="none">
                <a:solidFill>
                  <a:srgbClr val="FFFFFF"/>
                </a:solidFill>
                <a:latin typeface="Roboto"/>
                <a:ea typeface="Roboto"/>
                <a:cs typeface="Roboto"/>
                <a:sym typeface="Roboto"/>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106" name="Google Shape;106;p28"/>
          <p:cNvSpPr>
            <a:spLocks noGrp="1"/>
          </p:cNvSpPr>
          <p:nvPr>
            <p:ph type="pic" idx="2"/>
          </p:nvPr>
        </p:nvSpPr>
        <p:spPr>
          <a:xfrm>
            <a:off x="-60644" y="-66005"/>
            <a:ext cx="4675500" cy="5275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07" name="Google Shape;107;p28"/>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ullets &amp; Photo">
  <p:cSld name="Bullets &amp; Photo">
    <p:bg>
      <p:bgPr>
        <a:solidFill>
          <a:srgbClr val="223274"/>
        </a:solidFill>
        <a:effectLst/>
      </p:bgPr>
    </p:bg>
    <p:spTree>
      <p:nvGrpSpPr>
        <p:cNvPr id="1" name="Shape 108"/>
        <p:cNvGrpSpPr/>
        <p:nvPr/>
      </p:nvGrpSpPr>
      <p:grpSpPr>
        <a:xfrm>
          <a:off x="0" y="0"/>
          <a:ext cx="0" cy="0"/>
          <a:chOff x="0" y="0"/>
          <a:chExt cx="0" cy="0"/>
        </a:xfrm>
      </p:grpSpPr>
      <p:sp>
        <p:nvSpPr>
          <p:cNvPr id="109" name="Google Shape;109;p29"/>
          <p:cNvSpPr>
            <a:spLocks noGrp="1"/>
          </p:cNvSpPr>
          <p:nvPr>
            <p:ph type="pic" idx="2"/>
          </p:nvPr>
        </p:nvSpPr>
        <p:spPr>
          <a:xfrm>
            <a:off x="4549456" y="-66005"/>
            <a:ext cx="4675500" cy="5275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10" name="Google Shape;110;p29"/>
          <p:cNvSpPr txBox="1">
            <a:spLocks noGrp="1"/>
          </p:cNvSpPr>
          <p:nvPr>
            <p:ph type="body" idx="1"/>
          </p:nvPr>
        </p:nvSpPr>
        <p:spPr>
          <a:xfrm>
            <a:off x="668859" y="1525786"/>
            <a:ext cx="3216300" cy="20919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111" name="Google Shape;111;p29"/>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Photo &amp; Bullets">
  <p:cSld name="Photo &amp; Bullets">
    <p:bg>
      <p:bgPr>
        <a:solidFill>
          <a:srgbClr val="223274"/>
        </a:solidFill>
        <a:effectLst/>
      </p:bgPr>
    </p:bg>
    <p:spTree>
      <p:nvGrpSpPr>
        <p:cNvPr id="1" name="Shape 112"/>
        <p:cNvGrpSpPr/>
        <p:nvPr/>
      </p:nvGrpSpPr>
      <p:grpSpPr>
        <a:xfrm>
          <a:off x="0" y="0"/>
          <a:ext cx="0" cy="0"/>
          <a:chOff x="0" y="0"/>
          <a:chExt cx="0" cy="0"/>
        </a:xfrm>
      </p:grpSpPr>
      <p:sp>
        <p:nvSpPr>
          <p:cNvPr id="113" name="Google Shape;113;p30"/>
          <p:cNvSpPr>
            <a:spLocks noGrp="1"/>
          </p:cNvSpPr>
          <p:nvPr>
            <p:ph type="pic" idx="2"/>
          </p:nvPr>
        </p:nvSpPr>
        <p:spPr>
          <a:xfrm>
            <a:off x="-60644" y="-66005"/>
            <a:ext cx="4675500" cy="5275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14" name="Google Shape;114;p30"/>
          <p:cNvSpPr txBox="1">
            <a:spLocks noGrp="1"/>
          </p:cNvSpPr>
          <p:nvPr>
            <p:ph type="body" idx="1"/>
          </p:nvPr>
        </p:nvSpPr>
        <p:spPr>
          <a:xfrm>
            <a:off x="5317060" y="1525786"/>
            <a:ext cx="3216300" cy="20919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115" name="Google Shape;115;p30"/>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Quote &amp; Photo">
  <p:cSld name="Quote &amp; Photo">
    <p:bg>
      <p:bgPr>
        <a:solidFill>
          <a:srgbClr val="223274"/>
        </a:solidFill>
        <a:effectLst/>
      </p:bgPr>
    </p:bg>
    <p:spTree>
      <p:nvGrpSpPr>
        <p:cNvPr id="1" name="Shape 116"/>
        <p:cNvGrpSpPr/>
        <p:nvPr/>
      </p:nvGrpSpPr>
      <p:grpSpPr>
        <a:xfrm>
          <a:off x="0" y="0"/>
          <a:ext cx="0" cy="0"/>
          <a:chOff x="0" y="0"/>
          <a:chExt cx="0" cy="0"/>
        </a:xfrm>
      </p:grpSpPr>
      <p:sp>
        <p:nvSpPr>
          <p:cNvPr id="117" name="Google Shape;117;p31"/>
          <p:cNvSpPr>
            <a:spLocks noGrp="1"/>
          </p:cNvSpPr>
          <p:nvPr>
            <p:ph type="pic" idx="2"/>
          </p:nvPr>
        </p:nvSpPr>
        <p:spPr>
          <a:xfrm>
            <a:off x="4549456" y="-66005"/>
            <a:ext cx="4675500" cy="5275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18" name="Google Shape;118;p31"/>
          <p:cNvSpPr txBox="1">
            <a:spLocks noGrp="1"/>
          </p:cNvSpPr>
          <p:nvPr>
            <p:ph type="body" idx="1"/>
          </p:nvPr>
        </p:nvSpPr>
        <p:spPr>
          <a:xfrm>
            <a:off x="749922" y="3049879"/>
            <a:ext cx="3043500" cy="244200"/>
          </a:xfrm>
          <a:prstGeom prst="rect">
            <a:avLst/>
          </a:prstGeom>
          <a:noFill/>
          <a:ln>
            <a:noFill/>
          </a:ln>
        </p:spPr>
        <p:txBody>
          <a:bodyPr spcFirstLastPara="1" wrap="square" lIns="34275" tIns="34275" rIns="34275" bIns="34275" anchor="ctr" anchorCtr="0">
            <a:noAutofit/>
          </a:bodyPr>
          <a:lstStyle>
            <a:lvl1pPr marL="457200" marR="0" lvl="0" indent="-228600" algn="l" rtl="0">
              <a:lnSpc>
                <a:spcPct val="100000"/>
              </a:lnSpc>
              <a:spcBef>
                <a:spcPts val="0"/>
              </a:spcBef>
              <a:spcAft>
                <a:spcPts val="0"/>
              </a:spcAft>
              <a:buClr>
                <a:srgbClr val="FFFFFF"/>
              </a:buClr>
              <a:buSzPts val="1400"/>
              <a:buFont typeface="Roboto"/>
              <a:buNone/>
              <a:defRPr sz="1500" i="0" u="none" strike="noStrike" cap="none">
                <a:solidFill>
                  <a:srgbClr val="FFFFFF"/>
                </a:solidFill>
                <a:latin typeface="Roboto"/>
                <a:ea typeface="Roboto"/>
                <a:cs typeface="Roboto"/>
                <a:sym typeface="Roboto"/>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119" name="Google Shape;119;p31"/>
          <p:cNvSpPr txBox="1">
            <a:spLocks noGrp="1"/>
          </p:cNvSpPr>
          <p:nvPr>
            <p:ph type="body" idx="3"/>
          </p:nvPr>
        </p:nvSpPr>
        <p:spPr>
          <a:xfrm>
            <a:off x="749922" y="1849542"/>
            <a:ext cx="3043500" cy="10251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120" name="Google Shape;120;p31"/>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Photo &amp; Quote">
  <p:cSld name="Photo &amp; Quote">
    <p:bg>
      <p:bgPr>
        <a:solidFill>
          <a:srgbClr val="223274"/>
        </a:solidFill>
        <a:effectLst/>
      </p:bgPr>
    </p:bg>
    <p:spTree>
      <p:nvGrpSpPr>
        <p:cNvPr id="1" name="Shape 121"/>
        <p:cNvGrpSpPr/>
        <p:nvPr/>
      </p:nvGrpSpPr>
      <p:grpSpPr>
        <a:xfrm>
          <a:off x="0" y="0"/>
          <a:ext cx="0" cy="0"/>
          <a:chOff x="0" y="0"/>
          <a:chExt cx="0" cy="0"/>
        </a:xfrm>
      </p:grpSpPr>
      <p:sp>
        <p:nvSpPr>
          <p:cNvPr id="122" name="Google Shape;122;p32"/>
          <p:cNvSpPr>
            <a:spLocks noGrp="1"/>
          </p:cNvSpPr>
          <p:nvPr>
            <p:ph type="pic" idx="2"/>
          </p:nvPr>
        </p:nvSpPr>
        <p:spPr>
          <a:xfrm>
            <a:off x="-60644" y="-66005"/>
            <a:ext cx="4675500" cy="5275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23" name="Google Shape;123;p32"/>
          <p:cNvSpPr txBox="1"/>
          <p:nvPr/>
        </p:nvSpPr>
        <p:spPr>
          <a:xfrm>
            <a:off x="5402885" y="3049879"/>
            <a:ext cx="3043500" cy="244200"/>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FFFFFF"/>
              </a:buClr>
              <a:buFont typeface="Arial"/>
              <a:buNone/>
            </a:pPr>
            <a:r>
              <a:rPr lang="en" sz="1500" b="0" i="0" u="none" strike="noStrike" cap="none">
                <a:solidFill>
                  <a:srgbClr val="FFFFFF"/>
                </a:solidFill>
                <a:latin typeface="Arial"/>
                <a:ea typeface="Arial"/>
                <a:cs typeface="Arial"/>
                <a:sym typeface="Arial"/>
              </a:rPr>
              <a:t>- Name of person</a:t>
            </a:r>
            <a:endParaRPr sz="500"/>
          </a:p>
        </p:txBody>
      </p:sp>
      <p:sp>
        <p:nvSpPr>
          <p:cNvPr id="124" name="Google Shape;124;p32"/>
          <p:cNvSpPr txBox="1"/>
          <p:nvPr/>
        </p:nvSpPr>
        <p:spPr>
          <a:xfrm>
            <a:off x="5402885" y="1849542"/>
            <a:ext cx="3043500" cy="1025100"/>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FFFFFF"/>
              </a:buClr>
              <a:buFont typeface="Arial"/>
              <a:buNone/>
            </a:pPr>
            <a:r>
              <a:rPr lang="en" sz="2300" i="0" u="none" strike="noStrike" cap="none">
                <a:solidFill>
                  <a:srgbClr val="FFFFFF"/>
                </a:solidFill>
                <a:latin typeface="Roboto"/>
                <a:ea typeface="Roboto"/>
                <a:cs typeface="Roboto"/>
                <a:sym typeface="Roboto"/>
              </a:rPr>
              <a:t>“Here’s an example of one of the </a:t>
            </a:r>
            <a:r>
              <a:rPr lang="en" sz="2300" i="0" u="none" strike="noStrike" cap="none">
                <a:solidFill>
                  <a:srgbClr val="5E6EBF"/>
                </a:solidFill>
                <a:latin typeface="Roboto"/>
                <a:ea typeface="Roboto"/>
                <a:cs typeface="Roboto"/>
                <a:sym typeface="Roboto"/>
              </a:rPr>
              <a:t>most inspiring quotes</a:t>
            </a:r>
            <a:r>
              <a:rPr lang="en" sz="2300" i="0" u="none" strike="noStrike" cap="none">
                <a:solidFill>
                  <a:srgbClr val="FFFFFF"/>
                </a:solidFill>
                <a:latin typeface="Roboto"/>
                <a:ea typeface="Roboto"/>
                <a:cs typeface="Roboto"/>
                <a:sym typeface="Roboto"/>
              </a:rPr>
              <a:t> ever.”</a:t>
            </a:r>
            <a:endParaRPr sz="500">
              <a:latin typeface="Roboto"/>
              <a:ea typeface="Roboto"/>
              <a:cs typeface="Roboto"/>
              <a:sym typeface="Roboto"/>
            </a:endParaRPr>
          </a:p>
        </p:txBody>
      </p:sp>
      <p:sp>
        <p:nvSpPr>
          <p:cNvPr id="125" name="Google Shape;125;p32"/>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hoto w/ Quote Overlay">
  <p:cSld name="Photo w/ Quote Overlay">
    <p:spTree>
      <p:nvGrpSpPr>
        <p:cNvPr id="1" name="Shape 126"/>
        <p:cNvGrpSpPr/>
        <p:nvPr/>
      </p:nvGrpSpPr>
      <p:grpSpPr>
        <a:xfrm>
          <a:off x="0" y="0"/>
          <a:ext cx="0" cy="0"/>
          <a:chOff x="0" y="0"/>
          <a:chExt cx="0" cy="0"/>
        </a:xfrm>
      </p:grpSpPr>
      <p:sp>
        <p:nvSpPr>
          <p:cNvPr id="127" name="Google Shape;127;p33"/>
          <p:cNvSpPr txBox="1">
            <a:spLocks noGrp="1"/>
          </p:cNvSpPr>
          <p:nvPr>
            <p:ph type="body" idx="1"/>
          </p:nvPr>
        </p:nvSpPr>
        <p:spPr>
          <a:xfrm>
            <a:off x="1602039" y="3007017"/>
            <a:ext cx="4758000" cy="244200"/>
          </a:xfrm>
          <a:prstGeom prst="rect">
            <a:avLst/>
          </a:prstGeom>
          <a:noFill/>
          <a:ln>
            <a:noFill/>
          </a:ln>
        </p:spPr>
        <p:txBody>
          <a:bodyPr spcFirstLastPara="1" wrap="square" lIns="34275" tIns="34275" rIns="34275" bIns="34275" anchor="ctr" anchorCtr="0">
            <a:noAutofit/>
          </a:bodyPr>
          <a:lstStyle>
            <a:lvl1pPr marL="457200" marR="0" lvl="0" indent="-228600" algn="l" rtl="0">
              <a:lnSpc>
                <a:spcPct val="100000"/>
              </a:lnSpc>
              <a:spcBef>
                <a:spcPts val="0"/>
              </a:spcBef>
              <a:spcAft>
                <a:spcPts val="0"/>
              </a:spcAft>
              <a:buClr>
                <a:srgbClr val="FFFFFF"/>
              </a:buClr>
              <a:buSzPts val="1400"/>
              <a:buFont typeface="Roboto"/>
              <a:buNone/>
              <a:defRPr sz="1500" i="0" u="none" strike="noStrike" cap="none">
                <a:solidFill>
                  <a:srgbClr val="FFFFFF"/>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2pPr>
            <a:lvl3pPr marL="1371600" marR="0" lvl="2"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3pPr>
            <a:lvl4pPr marL="1828800" marR="0" lvl="3"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4pPr>
            <a:lvl5pPr marL="2286000" marR="0" lvl="4"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5pPr>
            <a:lvl6pPr marL="2743200" marR="0" lvl="5"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6pPr>
            <a:lvl7pPr marL="3200400" marR="0" lvl="6"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7pPr>
            <a:lvl8pPr marL="3657600" marR="0" lvl="7"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8pPr>
            <a:lvl9pPr marL="4114800" marR="0" lvl="8"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9pPr>
          </a:lstStyle>
          <a:p>
            <a:endParaRPr/>
          </a:p>
        </p:txBody>
      </p:sp>
      <p:sp>
        <p:nvSpPr>
          <p:cNvPr id="128" name="Google Shape;128;p33"/>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Quote">
  <p:cSld name="Quote">
    <p:bg>
      <p:bgPr>
        <a:solidFill>
          <a:srgbClr val="223274"/>
        </a:solidFill>
        <a:effectLst/>
      </p:bgPr>
    </p:bg>
    <p:spTree>
      <p:nvGrpSpPr>
        <p:cNvPr id="1" name="Shape 129"/>
        <p:cNvGrpSpPr/>
        <p:nvPr/>
      </p:nvGrpSpPr>
      <p:grpSpPr>
        <a:xfrm>
          <a:off x="0" y="0"/>
          <a:ext cx="0" cy="0"/>
          <a:chOff x="0" y="0"/>
          <a:chExt cx="0" cy="0"/>
        </a:xfrm>
      </p:grpSpPr>
      <p:sp>
        <p:nvSpPr>
          <p:cNvPr id="130" name="Google Shape;130;p34"/>
          <p:cNvSpPr txBox="1">
            <a:spLocks noGrp="1"/>
          </p:cNvSpPr>
          <p:nvPr>
            <p:ph type="body" idx="1"/>
          </p:nvPr>
        </p:nvSpPr>
        <p:spPr>
          <a:xfrm>
            <a:off x="1602050" y="2184225"/>
            <a:ext cx="5245200" cy="550500"/>
          </a:xfrm>
          <a:prstGeom prst="rect">
            <a:avLst/>
          </a:prstGeom>
          <a:noFill/>
          <a:ln>
            <a:noFill/>
          </a:ln>
        </p:spPr>
        <p:txBody>
          <a:bodyPr spcFirstLastPara="1" wrap="square" lIns="34275" tIns="34275" rIns="34275" bIns="34275" anchor="ctr" anchorCtr="0">
            <a:noAutofit/>
          </a:bodyPr>
          <a:lstStyle>
            <a:lvl1pPr marL="457200" marR="0" lvl="0" indent="-228600" algn="l" rtl="0">
              <a:lnSpc>
                <a:spcPct val="100000"/>
              </a:lnSpc>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1pPr>
            <a:lvl2pPr marL="914400" marR="0" lvl="1"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2pPr>
            <a:lvl3pPr marL="1371600" marR="0" lvl="2"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3pPr>
            <a:lvl4pPr marL="1828800" marR="0" lvl="3"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4pPr>
            <a:lvl5pPr marL="2286000" marR="0" lvl="4"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5pPr>
            <a:lvl6pPr marL="2743200" marR="0" lvl="5"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6pPr>
            <a:lvl7pPr marL="3200400" marR="0" lvl="6"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7pPr>
            <a:lvl8pPr marL="3657600" marR="0" lvl="7"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8pPr>
            <a:lvl9pPr marL="4114800" marR="0" lvl="8"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9pPr>
          </a:lstStyle>
          <a:p>
            <a:endParaRPr/>
          </a:p>
        </p:txBody>
      </p:sp>
      <p:sp>
        <p:nvSpPr>
          <p:cNvPr id="131" name="Google Shape;131;p34"/>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
        <p:nvSpPr>
          <p:cNvPr id="132" name="Google Shape;132;p34"/>
          <p:cNvSpPr txBox="1">
            <a:spLocks noGrp="1"/>
          </p:cNvSpPr>
          <p:nvPr>
            <p:ph type="subTitle" idx="2"/>
          </p:nvPr>
        </p:nvSpPr>
        <p:spPr>
          <a:xfrm>
            <a:off x="1557200" y="2786325"/>
            <a:ext cx="2701200" cy="429300"/>
          </a:xfrm>
          <a:prstGeom prst="rect">
            <a:avLst/>
          </a:prstGeom>
        </p:spPr>
        <p:txBody>
          <a:bodyPr spcFirstLastPara="1" wrap="square" lIns="34275" tIns="34275" rIns="34275" bIns="34275" anchor="ctr" anchorCtr="0">
            <a:noAutofit/>
          </a:bodyPr>
          <a:lstStyle>
            <a:lvl1pPr lvl="0" rtl="0">
              <a:spcBef>
                <a:spcPts val="0"/>
              </a:spcBef>
              <a:spcAft>
                <a:spcPts val="0"/>
              </a:spcAft>
              <a:buNone/>
              <a:defRPr sz="1300">
                <a:solidFill>
                  <a:srgbClr val="FFFFFF"/>
                </a:solidFill>
              </a:defRPr>
            </a:lvl1pPr>
            <a:lvl2pPr lvl="1" rtl="0">
              <a:spcBef>
                <a:spcPts val="2200"/>
              </a:spcBef>
              <a:spcAft>
                <a:spcPts val="0"/>
              </a:spcAft>
              <a:buNone/>
              <a:defRPr/>
            </a:lvl2pPr>
            <a:lvl3pPr lvl="2" rtl="0">
              <a:spcBef>
                <a:spcPts val="2200"/>
              </a:spcBef>
              <a:spcAft>
                <a:spcPts val="0"/>
              </a:spcAft>
              <a:buNone/>
              <a:defRPr/>
            </a:lvl3pPr>
            <a:lvl4pPr lvl="3" rtl="0">
              <a:spcBef>
                <a:spcPts val="2200"/>
              </a:spcBef>
              <a:spcAft>
                <a:spcPts val="0"/>
              </a:spcAft>
              <a:buNone/>
              <a:defRPr/>
            </a:lvl4pPr>
            <a:lvl5pPr lvl="4" rtl="0">
              <a:spcBef>
                <a:spcPts val="2200"/>
              </a:spcBef>
              <a:spcAft>
                <a:spcPts val="0"/>
              </a:spcAft>
              <a:buNone/>
              <a:defRPr/>
            </a:lvl5pPr>
            <a:lvl6pPr lvl="5" rtl="0">
              <a:spcBef>
                <a:spcPts val="2200"/>
              </a:spcBef>
              <a:spcAft>
                <a:spcPts val="0"/>
              </a:spcAft>
              <a:buNone/>
              <a:defRPr/>
            </a:lvl6pPr>
            <a:lvl7pPr lvl="6" rtl="0">
              <a:spcBef>
                <a:spcPts val="2200"/>
              </a:spcBef>
              <a:spcAft>
                <a:spcPts val="0"/>
              </a:spcAft>
              <a:buNone/>
              <a:defRPr/>
            </a:lvl7pPr>
            <a:lvl8pPr lvl="7" rtl="0">
              <a:spcBef>
                <a:spcPts val="2200"/>
              </a:spcBef>
              <a:spcAft>
                <a:spcPts val="0"/>
              </a:spcAft>
              <a:buNone/>
              <a:defRPr/>
            </a:lvl8pPr>
            <a:lvl9pPr lvl="8" rtl="0">
              <a:spcBef>
                <a:spcPts val="2200"/>
              </a:spcBef>
              <a:spcAft>
                <a:spcPts val="0"/>
              </a:spcAft>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ign Off">
  <p:cSld name="Sign Off">
    <p:spTree>
      <p:nvGrpSpPr>
        <p:cNvPr id="1" name="Shape 133"/>
        <p:cNvGrpSpPr/>
        <p:nvPr/>
      </p:nvGrpSpPr>
      <p:grpSpPr>
        <a:xfrm>
          <a:off x="0" y="0"/>
          <a:ext cx="0" cy="0"/>
          <a:chOff x="0" y="0"/>
          <a:chExt cx="0" cy="0"/>
        </a:xfrm>
      </p:grpSpPr>
      <p:sp>
        <p:nvSpPr>
          <p:cNvPr id="134" name="Google Shape;134;p35"/>
          <p:cNvSpPr txBox="1">
            <a:spLocks noGrp="1"/>
          </p:cNvSpPr>
          <p:nvPr>
            <p:ph type="body" idx="1"/>
          </p:nvPr>
        </p:nvSpPr>
        <p:spPr>
          <a:xfrm>
            <a:off x="1389757" y="2025012"/>
            <a:ext cx="6364500" cy="7983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5E6EBF"/>
              </a:buClr>
              <a:buSzPts val="1400"/>
              <a:buFont typeface="Roboto"/>
              <a:buNone/>
              <a:defRPr sz="4500" i="0" u="none" strike="noStrike" cap="none">
                <a:solidFill>
                  <a:srgbClr val="5E6EBF"/>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2pPr>
            <a:lvl3pPr marL="1371600" marR="0" lvl="2"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3pPr>
            <a:lvl4pPr marL="1828800" marR="0" lvl="3"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4pPr>
            <a:lvl5pPr marL="2286000" marR="0" lvl="4"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5pPr>
            <a:lvl6pPr marL="2743200" marR="0" lvl="5"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6pPr>
            <a:lvl7pPr marL="3200400" marR="0" lvl="6"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7pPr>
            <a:lvl8pPr marL="3657600" marR="0" lvl="7"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8pPr>
            <a:lvl9pPr marL="4114800" marR="0" lvl="8"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9pPr>
          </a:lstStyle>
          <a:p>
            <a:endParaRPr/>
          </a:p>
        </p:txBody>
      </p:sp>
      <p:sp>
        <p:nvSpPr>
          <p:cNvPr id="135" name="Google Shape;135;p35"/>
          <p:cNvSpPr txBox="1">
            <a:spLocks noGrp="1"/>
          </p:cNvSpPr>
          <p:nvPr>
            <p:ph type="sldNum" idx="12"/>
          </p:nvPr>
        </p:nvSpPr>
        <p:spPr>
          <a:xfrm>
            <a:off x="7225189" y="457200"/>
            <a:ext cx="14616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000">
              <a:solidFill>
                <a:srgbClr val="004C3F"/>
              </a:solidFill>
              <a:latin typeface="Lato"/>
              <a:ea typeface="Lato"/>
              <a:cs typeface="Lato"/>
              <a:sym typeface="La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lank - Salmon">
  <p:cSld name="TITLE_AND_BODY_1">
    <p:bg>
      <p:bgPr>
        <a:solidFill>
          <a:srgbClr val="FFA781"/>
        </a:solidFill>
        <a:effectLst/>
      </p:bgPr>
    </p:bg>
    <p:spTree>
      <p:nvGrpSpPr>
        <p:cNvPr id="1" name="Shape 140"/>
        <p:cNvGrpSpPr/>
        <p:nvPr/>
      </p:nvGrpSpPr>
      <p:grpSpPr>
        <a:xfrm>
          <a:off x="0" y="0"/>
          <a:ext cx="0" cy="0"/>
          <a:chOff x="0" y="0"/>
          <a:chExt cx="0" cy="0"/>
        </a:xfrm>
      </p:grpSpPr>
      <p:cxnSp>
        <p:nvCxnSpPr>
          <p:cNvPr id="141" name="Google Shape;141;p37"/>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142" name="Google Shape;142;p37"/>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lank - Salmon 1">
  <p:cSld name="TITLE_AND_BODY_1_2">
    <p:bg>
      <p:bgPr>
        <a:solidFill>
          <a:srgbClr val="004C3F"/>
        </a:solidFill>
        <a:effectLst/>
      </p:bgPr>
    </p:bg>
    <p:spTree>
      <p:nvGrpSpPr>
        <p:cNvPr id="1" name="Shape 143"/>
        <p:cNvGrpSpPr/>
        <p:nvPr/>
      </p:nvGrpSpPr>
      <p:grpSpPr>
        <a:xfrm>
          <a:off x="0" y="0"/>
          <a:ext cx="0" cy="0"/>
          <a:chOff x="0" y="0"/>
          <a:chExt cx="0" cy="0"/>
        </a:xfrm>
      </p:grpSpPr>
      <p:cxnSp>
        <p:nvCxnSpPr>
          <p:cNvPr id="144" name="Google Shape;144;p38"/>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cxnSp>
        <p:nvCxnSpPr>
          <p:cNvPr id="145" name="Google Shape;145;p38"/>
          <p:cNvCxnSpPr/>
          <p:nvPr/>
        </p:nvCxnSpPr>
        <p:spPr>
          <a:xfrm>
            <a:off x="14846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146" name="Google Shape;146;p38"/>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Blank - Yellow">
  <p:cSld name="TITLE_AND_BODY_1_1">
    <p:bg>
      <p:bgPr>
        <a:solidFill>
          <a:srgbClr val="FFCB67"/>
        </a:solidFill>
        <a:effectLst/>
      </p:bgPr>
    </p:bg>
    <p:spTree>
      <p:nvGrpSpPr>
        <p:cNvPr id="1" name="Shape 147"/>
        <p:cNvGrpSpPr/>
        <p:nvPr/>
      </p:nvGrpSpPr>
      <p:grpSpPr>
        <a:xfrm>
          <a:off x="0" y="0"/>
          <a:ext cx="0" cy="0"/>
          <a:chOff x="0" y="0"/>
          <a:chExt cx="0" cy="0"/>
        </a:xfrm>
      </p:grpSpPr>
      <p:cxnSp>
        <p:nvCxnSpPr>
          <p:cNvPr id="148" name="Google Shape;148;p39"/>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149" name="Google Shape;149;p39"/>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Blank - Teal">
  <p:cSld name="TITLE_AND_BODY_1_1_1">
    <p:bg>
      <p:bgPr>
        <a:solidFill>
          <a:srgbClr val="90DFD6"/>
        </a:solidFill>
        <a:effectLst/>
      </p:bgPr>
    </p:bg>
    <p:spTree>
      <p:nvGrpSpPr>
        <p:cNvPr id="1" name="Shape 150"/>
        <p:cNvGrpSpPr/>
        <p:nvPr/>
      </p:nvGrpSpPr>
      <p:grpSpPr>
        <a:xfrm>
          <a:off x="0" y="0"/>
          <a:ext cx="0" cy="0"/>
          <a:chOff x="0" y="0"/>
          <a:chExt cx="0" cy="0"/>
        </a:xfrm>
      </p:grpSpPr>
      <p:cxnSp>
        <p:nvCxnSpPr>
          <p:cNvPr id="151" name="Google Shape;151;p40"/>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152" name="Google Shape;152;p40"/>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9AD4C"/>
          </p15:clr>
        </p15:guide>
        <p15:guide id="2" pos="2880">
          <p15:clr>
            <a:srgbClr val="F9AD4C"/>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mp; Speaker">
  <p:cSld name="Title &amp; Speaker">
    <p:spTree>
      <p:nvGrpSpPr>
        <p:cNvPr id="1" name="Shape 153"/>
        <p:cNvGrpSpPr/>
        <p:nvPr/>
      </p:nvGrpSpPr>
      <p:grpSpPr>
        <a:xfrm>
          <a:off x="0" y="0"/>
          <a:ext cx="0" cy="0"/>
          <a:chOff x="0" y="0"/>
          <a:chExt cx="0" cy="0"/>
        </a:xfrm>
      </p:grpSpPr>
      <p:pic>
        <p:nvPicPr>
          <p:cNvPr id="154" name="Google Shape;154;p41"/>
          <p:cNvPicPr preferRelativeResize="0"/>
          <p:nvPr/>
        </p:nvPicPr>
        <p:blipFill rotWithShape="1">
          <a:blip r:embed="rId2">
            <a:alphaModFix/>
          </a:blip>
          <a:srcRect t="19" b="19"/>
          <a:stretch/>
        </p:blipFill>
        <p:spPr>
          <a:xfrm>
            <a:off x="7623000" y="4378825"/>
            <a:ext cx="1085451" cy="309250"/>
          </a:xfrm>
          <a:prstGeom prst="rect">
            <a:avLst/>
          </a:prstGeom>
          <a:noFill/>
          <a:ln>
            <a:noFill/>
          </a:ln>
        </p:spPr>
      </p:pic>
      <p:sp>
        <p:nvSpPr>
          <p:cNvPr id="155" name="Google Shape;155;p41"/>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 2 lines">
  <p:cSld name="Title - Center">
    <p:bg>
      <p:bgPr>
        <a:solidFill>
          <a:srgbClr val="FFFFFF"/>
        </a:solidFill>
        <a:effectLst/>
      </p:bgPr>
    </p:bg>
    <p:spTree>
      <p:nvGrpSpPr>
        <p:cNvPr id="1" name="Shape 156"/>
        <p:cNvGrpSpPr/>
        <p:nvPr/>
      </p:nvGrpSpPr>
      <p:grpSpPr>
        <a:xfrm>
          <a:off x="0" y="0"/>
          <a:ext cx="0" cy="0"/>
          <a:chOff x="0" y="0"/>
          <a:chExt cx="0" cy="0"/>
        </a:xfrm>
      </p:grpSpPr>
      <p:cxnSp>
        <p:nvCxnSpPr>
          <p:cNvPr id="157" name="Google Shape;157;p42"/>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158" name="Google Shape;158;p42"/>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159" name="Google Shape;159;p42"/>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 1 line">
  <p:cSld name="Title - Center_1">
    <p:bg>
      <p:bgPr>
        <a:solidFill>
          <a:srgbClr val="FFFFFF"/>
        </a:solidFill>
        <a:effectLst/>
      </p:bgPr>
    </p:bg>
    <p:spTree>
      <p:nvGrpSpPr>
        <p:cNvPr id="1" name="Shape 160"/>
        <p:cNvGrpSpPr/>
        <p:nvPr/>
      </p:nvGrpSpPr>
      <p:grpSpPr>
        <a:xfrm>
          <a:off x="0" y="0"/>
          <a:ext cx="0" cy="0"/>
          <a:chOff x="0" y="0"/>
          <a:chExt cx="0" cy="0"/>
        </a:xfrm>
      </p:grpSpPr>
      <p:cxnSp>
        <p:nvCxnSpPr>
          <p:cNvPr id="161" name="Google Shape;161;p43"/>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162" name="Google Shape;162;p43"/>
          <p:cNvSpPr txBox="1">
            <a:spLocks noGrp="1"/>
          </p:cNvSpPr>
          <p:nvPr>
            <p:ph type="sldNum" idx="12"/>
          </p:nvPr>
        </p:nvSpPr>
        <p:spPr>
          <a:xfrm>
            <a:off x="8361859" y="171976"/>
            <a:ext cx="548700" cy="393600"/>
          </a:xfrm>
          <a:prstGeom prst="rect">
            <a:avLst/>
          </a:prstGeom>
          <a:ln>
            <a:noFill/>
          </a:ln>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Blank">
  <p:cSld name="Title - Center_1_1">
    <p:bg>
      <p:bgPr>
        <a:solidFill>
          <a:srgbClr val="FFFFFF"/>
        </a:solidFill>
        <a:effectLst/>
      </p:bgPr>
    </p:bg>
    <p:spTree>
      <p:nvGrpSpPr>
        <p:cNvPr id="1" name="Shape 163"/>
        <p:cNvGrpSpPr/>
        <p:nvPr/>
      </p:nvGrpSpPr>
      <p:grpSpPr>
        <a:xfrm>
          <a:off x="0" y="0"/>
          <a:ext cx="0" cy="0"/>
          <a:chOff x="0" y="0"/>
          <a:chExt cx="0" cy="0"/>
        </a:xfrm>
      </p:grpSpPr>
      <p:sp>
        <p:nvSpPr>
          <p:cNvPr id="164" name="Google Shape;164;p44"/>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p:bg>
      <p:bgPr>
        <a:solidFill>
          <a:srgbClr val="FBF7ED"/>
        </a:solidFill>
        <a:effectLst/>
      </p:bgPr>
    </p:bg>
    <p:spTree>
      <p:nvGrpSpPr>
        <p:cNvPr id="1" name="Shape 165"/>
        <p:cNvGrpSpPr/>
        <p:nvPr/>
      </p:nvGrpSpPr>
      <p:grpSpPr>
        <a:xfrm>
          <a:off x="0" y="0"/>
          <a:ext cx="0" cy="0"/>
          <a:chOff x="0" y="0"/>
          <a:chExt cx="0" cy="0"/>
        </a:xfrm>
      </p:grpSpPr>
      <p:cxnSp>
        <p:nvCxnSpPr>
          <p:cNvPr id="166" name="Google Shape;166;p45"/>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167" name="Google Shape;167;p45"/>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168" name="Google Shape;168;p45"/>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Blank" type="tx">
  <p:cSld name="TITLE_AND_BODY">
    <p:bg>
      <p:bgPr>
        <a:solidFill>
          <a:srgbClr val="F3F4FA"/>
        </a:solidFill>
        <a:effectLst/>
      </p:bgPr>
    </p:bg>
    <p:spTree>
      <p:nvGrpSpPr>
        <p:cNvPr id="1" name="Shape 173"/>
        <p:cNvGrpSpPr/>
        <p:nvPr/>
      </p:nvGrpSpPr>
      <p:grpSpPr>
        <a:xfrm>
          <a:off x="0" y="0"/>
          <a:ext cx="0" cy="0"/>
          <a:chOff x="0" y="0"/>
          <a:chExt cx="0" cy="0"/>
        </a:xfrm>
      </p:grpSpPr>
      <p:sp>
        <p:nvSpPr>
          <p:cNvPr id="174" name="Google Shape;174;p47"/>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Blank - Salmon">
  <p:cSld name="TITLE_AND_BODY_1">
    <p:bg>
      <p:bgPr>
        <a:solidFill>
          <a:srgbClr val="FB8B8A"/>
        </a:solidFill>
        <a:effectLst/>
      </p:bgPr>
    </p:bg>
    <p:spTree>
      <p:nvGrpSpPr>
        <p:cNvPr id="1" name="Shape 175"/>
        <p:cNvGrpSpPr/>
        <p:nvPr/>
      </p:nvGrpSpPr>
      <p:grpSpPr>
        <a:xfrm>
          <a:off x="0" y="0"/>
          <a:ext cx="0" cy="0"/>
          <a:chOff x="0" y="0"/>
          <a:chExt cx="0" cy="0"/>
        </a:xfrm>
      </p:grpSpPr>
      <p:sp>
        <p:nvSpPr>
          <p:cNvPr id="176" name="Google Shape;176;p48"/>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Blank - Yellow">
  <p:cSld name="TITLE_AND_BODY_1_1">
    <p:bg>
      <p:bgPr>
        <a:solidFill>
          <a:srgbClr val="FDD991"/>
        </a:solidFill>
        <a:effectLst/>
      </p:bgPr>
    </p:bg>
    <p:spTree>
      <p:nvGrpSpPr>
        <p:cNvPr id="1" name="Shape 177"/>
        <p:cNvGrpSpPr/>
        <p:nvPr/>
      </p:nvGrpSpPr>
      <p:grpSpPr>
        <a:xfrm>
          <a:off x="0" y="0"/>
          <a:ext cx="0" cy="0"/>
          <a:chOff x="0" y="0"/>
          <a:chExt cx="0" cy="0"/>
        </a:xfrm>
      </p:grpSpPr>
      <p:sp>
        <p:nvSpPr>
          <p:cNvPr id="178" name="Google Shape;178;p49"/>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Blank - Teal">
  <p:cSld name="TITLE_AND_BODY_1_1_1">
    <p:bg>
      <p:bgPr>
        <a:solidFill>
          <a:srgbClr val="44BEBF"/>
        </a:solidFill>
        <a:effectLst/>
      </p:bgPr>
    </p:bg>
    <p:spTree>
      <p:nvGrpSpPr>
        <p:cNvPr id="1" name="Shape 179"/>
        <p:cNvGrpSpPr/>
        <p:nvPr/>
      </p:nvGrpSpPr>
      <p:grpSpPr>
        <a:xfrm>
          <a:off x="0" y="0"/>
          <a:ext cx="0" cy="0"/>
          <a:chOff x="0" y="0"/>
          <a:chExt cx="0" cy="0"/>
        </a:xfrm>
      </p:grpSpPr>
      <p:sp>
        <p:nvSpPr>
          <p:cNvPr id="180" name="Google Shape;180;p50"/>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mp; Speaker">
  <p:cSld name="Title &amp; Speaker">
    <p:spTree>
      <p:nvGrpSpPr>
        <p:cNvPr id="1" name="Shape 181"/>
        <p:cNvGrpSpPr/>
        <p:nvPr/>
      </p:nvGrpSpPr>
      <p:grpSpPr>
        <a:xfrm>
          <a:off x="0" y="0"/>
          <a:ext cx="0" cy="0"/>
          <a:chOff x="0" y="0"/>
          <a:chExt cx="0" cy="0"/>
        </a:xfrm>
      </p:grpSpPr>
      <p:sp>
        <p:nvSpPr>
          <p:cNvPr id="182" name="Google Shape;182;p51"/>
          <p:cNvSpPr txBox="1">
            <a:spLocks noGrp="1"/>
          </p:cNvSpPr>
          <p:nvPr>
            <p:ph type="body" idx="1"/>
          </p:nvPr>
        </p:nvSpPr>
        <p:spPr>
          <a:xfrm>
            <a:off x="2223346" y="2753931"/>
            <a:ext cx="4697400" cy="3645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FFFFFF"/>
              </a:buClr>
              <a:buSzPts val="1400"/>
              <a:buFont typeface="Roboto"/>
              <a:buNone/>
              <a:defRPr sz="1700" i="0" u="none" strike="noStrike" cap="none">
                <a:solidFill>
                  <a:srgbClr val="FFFFFF"/>
                </a:solidFill>
                <a:latin typeface="Roboto"/>
                <a:ea typeface="Roboto"/>
                <a:cs typeface="Roboto"/>
                <a:sym typeface="Roboto"/>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183" name="Google Shape;183;p51"/>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itle - Center">
  <p:cSld name="Title - Center">
    <p:bg>
      <p:bgPr>
        <a:solidFill>
          <a:srgbClr val="F3F4FA"/>
        </a:solidFill>
        <a:effectLst/>
      </p:bgPr>
    </p:bg>
    <p:spTree>
      <p:nvGrpSpPr>
        <p:cNvPr id="1" name="Shape 184"/>
        <p:cNvGrpSpPr/>
        <p:nvPr/>
      </p:nvGrpSpPr>
      <p:grpSpPr>
        <a:xfrm>
          <a:off x="0" y="0"/>
          <a:ext cx="0" cy="0"/>
          <a:chOff x="0" y="0"/>
          <a:chExt cx="0" cy="0"/>
        </a:xfrm>
      </p:grpSpPr>
      <p:sp>
        <p:nvSpPr>
          <p:cNvPr id="185" name="Google Shape;185;p52"/>
          <p:cNvSpPr txBox="1">
            <a:spLocks noGrp="1"/>
          </p:cNvSpPr>
          <p:nvPr>
            <p:ph type="body" idx="1"/>
          </p:nvPr>
        </p:nvSpPr>
        <p:spPr>
          <a:xfrm>
            <a:off x="1389757" y="2025012"/>
            <a:ext cx="6364500" cy="7983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223274"/>
              </a:buClr>
              <a:buSzPts val="1400"/>
              <a:buFont typeface="Roboto"/>
              <a:buNone/>
              <a:defRPr sz="4500" b="1" i="0" u="none" strike="noStrike" cap="none">
                <a:solidFill>
                  <a:srgbClr val="223274"/>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2pPr>
            <a:lvl3pPr marL="1371600" marR="0" lvl="2"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3pPr>
            <a:lvl4pPr marL="1828800" marR="0" lvl="3"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4pPr>
            <a:lvl5pPr marL="2286000" marR="0" lvl="4"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5pPr>
            <a:lvl6pPr marL="2743200" marR="0" lvl="5"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6pPr>
            <a:lvl7pPr marL="3200400" marR="0" lvl="6"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7pPr>
            <a:lvl8pPr marL="3657600" marR="0" lvl="7"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8pPr>
            <a:lvl9pPr marL="4114800" marR="0" lvl="8"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9pPr>
          </a:lstStyle>
          <a:p>
            <a:endParaRPr/>
          </a:p>
        </p:txBody>
      </p:sp>
      <p:sp>
        <p:nvSpPr>
          <p:cNvPr id="186" name="Google Shape;186;p52"/>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Single Point">
  <p:cSld name="Single Point">
    <p:bg>
      <p:bgPr>
        <a:solidFill>
          <a:srgbClr val="223274"/>
        </a:solidFill>
        <a:effectLst/>
      </p:bgPr>
    </p:bg>
    <p:spTree>
      <p:nvGrpSpPr>
        <p:cNvPr id="1" name="Shape 187"/>
        <p:cNvGrpSpPr/>
        <p:nvPr/>
      </p:nvGrpSpPr>
      <p:grpSpPr>
        <a:xfrm>
          <a:off x="0" y="0"/>
          <a:ext cx="0" cy="0"/>
          <a:chOff x="0" y="0"/>
          <a:chExt cx="0" cy="0"/>
        </a:xfrm>
      </p:grpSpPr>
      <p:sp>
        <p:nvSpPr>
          <p:cNvPr id="188" name="Google Shape;188;p53"/>
          <p:cNvSpPr txBox="1">
            <a:spLocks noGrp="1"/>
          </p:cNvSpPr>
          <p:nvPr>
            <p:ph type="body" idx="1"/>
          </p:nvPr>
        </p:nvSpPr>
        <p:spPr>
          <a:xfrm>
            <a:off x="1810389" y="1952634"/>
            <a:ext cx="5523300" cy="1238100"/>
          </a:xfrm>
          <a:prstGeom prst="rect">
            <a:avLst/>
          </a:prstGeom>
          <a:noFill/>
          <a:ln>
            <a:noFill/>
          </a:ln>
        </p:spPr>
        <p:txBody>
          <a:bodyPr spcFirstLastPara="1" wrap="square" lIns="34275" tIns="34275" rIns="34275" bIns="34275" anchor="t" anchorCtr="0">
            <a:noAutofit/>
          </a:bodyPr>
          <a:lstStyle>
            <a:lvl1pPr marL="457200" marR="0" lvl="0"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1pPr>
            <a:lvl2pPr marL="914400" marR="0" lvl="1"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2pPr>
            <a:lvl3pPr marL="1371600" marR="0" lvl="2"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3pPr>
            <a:lvl4pPr marL="1828800" marR="0" lvl="3"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4pPr>
            <a:lvl5pPr marL="2286000" marR="0" lvl="4"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5pPr>
            <a:lvl6pPr marL="2743200" marR="0" lvl="5"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6pPr>
            <a:lvl7pPr marL="3200400" marR="0" lvl="6"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7pPr>
            <a:lvl8pPr marL="3657600" marR="0" lvl="7"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8pPr>
            <a:lvl9pPr marL="4114800" marR="0" lvl="8" indent="-533400" algn="l" rtl="0">
              <a:lnSpc>
                <a:spcPct val="100000"/>
              </a:lnSpc>
              <a:spcBef>
                <a:spcPts val="2200"/>
              </a:spcBef>
              <a:spcAft>
                <a:spcPts val="0"/>
              </a:spcAft>
              <a:buClr>
                <a:srgbClr val="FFFFFF"/>
              </a:buClr>
              <a:buSzPts val="4800"/>
              <a:buFont typeface="Roboto"/>
              <a:buChar char="•"/>
              <a:defRPr sz="4800" b="1" i="0" u="none" strike="noStrike" cap="none">
                <a:solidFill>
                  <a:srgbClr val="FFFFFF"/>
                </a:solidFill>
                <a:latin typeface="Roboto"/>
                <a:ea typeface="Roboto"/>
                <a:cs typeface="Roboto"/>
                <a:sym typeface="Roboto"/>
              </a:defRPr>
            </a:lvl9pPr>
          </a:lstStyle>
          <a:p>
            <a:endParaRPr/>
          </a:p>
        </p:txBody>
      </p:sp>
      <p:sp>
        <p:nvSpPr>
          <p:cNvPr id="189" name="Google Shape;189;p53"/>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p:bg>
      <p:bgPr>
        <a:solidFill>
          <a:srgbClr val="223274"/>
        </a:solidFill>
        <a:effectLst/>
      </p:bgPr>
    </p:bg>
    <p:spTree>
      <p:nvGrpSpPr>
        <p:cNvPr id="1" name="Shape 190"/>
        <p:cNvGrpSpPr/>
        <p:nvPr/>
      </p:nvGrpSpPr>
      <p:grpSpPr>
        <a:xfrm>
          <a:off x="0" y="0"/>
          <a:ext cx="0" cy="0"/>
          <a:chOff x="0" y="0"/>
          <a:chExt cx="0" cy="0"/>
        </a:xfrm>
      </p:grpSpPr>
      <p:sp>
        <p:nvSpPr>
          <p:cNvPr id="191" name="Google Shape;191;p54"/>
          <p:cNvSpPr txBox="1">
            <a:spLocks noGrp="1"/>
          </p:cNvSpPr>
          <p:nvPr>
            <p:ph type="body" idx="1"/>
          </p:nvPr>
        </p:nvSpPr>
        <p:spPr>
          <a:xfrm>
            <a:off x="2018188" y="2140301"/>
            <a:ext cx="5405400" cy="12417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192" name="Google Shape;192;p54"/>
          <p:cNvSpPr txBox="1">
            <a:spLocks noGrp="1"/>
          </p:cNvSpPr>
          <p:nvPr>
            <p:ph type="body" idx="2"/>
          </p:nvPr>
        </p:nvSpPr>
        <p:spPr>
          <a:xfrm>
            <a:off x="2018201" y="1532775"/>
            <a:ext cx="4329600" cy="339300"/>
          </a:xfrm>
          <a:prstGeom prst="rect">
            <a:avLst/>
          </a:prstGeom>
          <a:noFill/>
          <a:ln>
            <a:noFill/>
          </a:ln>
        </p:spPr>
        <p:txBody>
          <a:bodyPr spcFirstLastPara="1" wrap="square" lIns="34275" tIns="34275" rIns="34275" bIns="34275" anchor="ctr" anchorCtr="0">
            <a:noAutofit/>
          </a:bodyPr>
          <a:lstStyle>
            <a:lvl1pPr marL="457200" marR="0" lvl="0" indent="-228600" algn="l" rtl="0">
              <a:lnSpc>
                <a:spcPct val="100000"/>
              </a:lnSpc>
              <a:spcBef>
                <a:spcPts val="0"/>
              </a:spcBef>
              <a:spcAft>
                <a:spcPts val="0"/>
              </a:spcAft>
              <a:buClr>
                <a:srgbClr val="FFFFFF"/>
              </a:buClr>
              <a:buSzPts val="1400"/>
              <a:buFont typeface="Roboto"/>
              <a:buNone/>
              <a:defRPr sz="2300" b="1" i="0" u="none" strike="noStrike" cap="none">
                <a:solidFill>
                  <a:srgbClr val="FFFFFF"/>
                </a:solidFill>
                <a:latin typeface="Roboto"/>
                <a:ea typeface="Roboto"/>
                <a:cs typeface="Roboto"/>
                <a:sym typeface="Roboto"/>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193" name="Google Shape;193;p54"/>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Comparison">
  <p:cSld name="Comparison">
    <p:spTree>
      <p:nvGrpSpPr>
        <p:cNvPr id="1" name="Shape 194"/>
        <p:cNvGrpSpPr/>
        <p:nvPr/>
      </p:nvGrpSpPr>
      <p:grpSpPr>
        <a:xfrm>
          <a:off x="0" y="0"/>
          <a:ext cx="0" cy="0"/>
          <a:chOff x="0" y="0"/>
          <a:chExt cx="0" cy="0"/>
        </a:xfrm>
      </p:grpSpPr>
      <p:sp>
        <p:nvSpPr>
          <p:cNvPr id="195" name="Google Shape;195;p55"/>
          <p:cNvSpPr txBox="1">
            <a:spLocks noGrp="1"/>
          </p:cNvSpPr>
          <p:nvPr>
            <p:ph type="body" idx="1"/>
          </p:nvPr>
        </p:nvSpPr>
        <p:spPr>
          <a:xfrm>
            <a:off x="1573887" y="1882617"/>
            <a:ext cx="2019600" cy="18300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196" name="Google Shape;196;p55"/>
          <p:cNvSpPr txBox="1">
            <a:spLocks noGrp="1"/>
          </p:cNvSpPr>
          <p:nvPr>
            <p:ph type="body" idx="2"/>
          </p:nvPr>
        </p:nvSpPr>
        <p:spPr>
          <a:xfrm>
            <a:off x="5487114" y="1882617"/>
            <a:ext cx="2045400" cy="18300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197" name="Google Shape;197;p55"/>
          <p:cNvSpPr txBox="1">
            <a:spLocks noGrp="1"/>
          </p:cNvSpPr>
          <p:nvPr>
            <p:ph type="body" idx="3"/>
          </p:nvPr>
        </p:nvSpPr>
        <p:spPr>
          <a:xfrm>
            <a:off x="1810389" y="848778"/>
            <a:ext cx="5523300" cy="357300"/>
          </a:xfrm>
          <a:prstGeom prst="rect">
            <a:avLst/>
          </a:prstGeom>
          <a:noFill/>
          <a:ln>
            <a:noFill/>
          </a:ln>
        </p:spPr>
        <p:txBody>
          <a:bodyPr spcFirstLastPara="1" wrap="square" lIns="34275" tIns="34275" rIns="34275" bIns="34275" anchor="t" anchorCtr="0">
            <a:noAutofit/>
          </a:bodyPr>
          <a:lstStyle>
            <a:lvl1pPr marL="457200" marR="0" lvl="0" indent="-228600" algn="ctr" rtl="0">
              <a:lnSpc>
                <a:spcPct val="100000"/>
              </a:lnSpc>
              <a:spcBef>
                <a:spcPts val="0"/>
              </a:spcBef>
              <a:spcAft>
                <a:spcPts val="0"/>
              </a:spcAft>
              <a:buClr>
                <a:srgbClr val="F3F4FA"/>
              </a:buClr>
              <a:buSzPts val="1400"/>
              <a:buFont typeface="Roboto"/>
              <a:buNone/>
              <a:defRPr sz="2300" i="0" u="none" strike="noStrike" cap="none">
                <a:solidFill>
                  <a:srgbClr val="F3F4FA"/>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1371600" marR="0" lvl="2"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1828800" marR="0" lvl="3"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2286000" marR="0" lvl="4"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2743200" marR="0" lvl="5"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3200400" marR="0" lvl="6"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3657600" marR="0" lvl="7"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4114800" marR="0" lvl="8"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98" name="Google Shape;198;p55"/>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Stats">
  <p:cSld name="Stats">
    <p:spTree>
      <p:nvGrpSpPr>
        <p:cNvPr id="1" name="Shape 199"/>
        <p:cNvGrpSpPr/>
        <p:nvPr/>
      </p:nvGrpSpPr>
      <p:grpSpPr>
        <a:xfrm>
          <a:off x="0" y="0"/>
          <a:ext cx="0" cy="0"/>
          <a:chOff x="0" y="0"/>
          <a:chExt cx="0" cy="0"/>
        </a:xfrm>
      </p:grpSpPr>
      <p:sp>
        <p:nvSpPr>
          <p:cNvPr id="200" name="Google Shape;200;p56"/>
          <p:cNvSpPr txBox="1">
            <a:spLocks noGrp="1"/>
          </p:cNvSpPr>
          <p:nvPr>
            <p:ph type="body" idx="1"/>
          </p:nvPr>
        </p:nvSpPr>
        <p:spPr>
          <a:xfrm>
            <a:off x="1761939" y="1664018"/>
            <a:ext cx="2234700" cy="10098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80000"/>
              </a:lnSpc>
              <a:spcBef>
                <a:spcPts val="0"/>
              </a:spcBef>
              <a:spcAft>
                <a:spcPts val="0"/>
              </a:spcAft>
              <a:buClr>
                <a:srgbClr val="5E6EBF"/>
              </a:buClr>
              <a:buSzPts val="1400"/>
              <a:buFont typeface="Roboto"/>
              <a:buNone/>
              <a:defRPr sz="7500" i="0" u="none" strike="noStrike" cap="none">
                <a:solidFill>
                  <a:srgbClr val="5E6EBF"/>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2pPr>
            <a:lvl3pPr marL="1371600" marR="0" lvl="2"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3pPr>
            <a:lvl4pPr marL="1828800" marR="0" lvl="3"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4pPr>
            <a:lvl5pPr marL="2286000" marR="0" lvl="4"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5pPr>
            <a:lvl6pPr marL="2743200" marR="0" lvl="5"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6pPr>
            <a:lvl7pPr marL="3200400" marR="0" lvl="6"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7pPr>
            <a:lvl8pPr marL="3657600" marR="0" lvl="7"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8pPr>
            <a:lvl9pPr marL="4114800" marR="0" lvl="8"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9pPr>
          </a:lstStyle>
          <a:p>
            <a:endParaRPr/>
          </a:p>
        </p:txBody>
      </p:sp>
      <p:sp>
        <p:nvSpPr>
          <p:cNvPr id="201" name="Google Shape;201;p56"/>
          <p:cNvSpPr txBox="1">
            <a:spLocks noGrp="1"/>
          </p:cNvSpPr>
          <p:nvPr>
            <p:ph type="body" idx="2"/>
          </p:nvPr>
        </p:nvSpPr>
        <p:spPr>
          <a:xfrm>
            <a:off x="5147257" y="1665923"/>
            <a:ext cx="2234700" cy="10062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5E6EBF"/>
              </a:buClr>
              <a:buSzPts val="1400"/>
              <a:buFont typeface="Roboto"/>
              <a:buNone/>
              <a:defRPr sz="7500" i="0" u="none" strike="noStrike" cap="none">
                <a:solidFill>
                  <a:srgbClr val="5E6EBF"/>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2pPr>
            <a:lvl3pPr marL="1371600" marR="0" lvl="2"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3pPr>
            <a:lvl4pPr marL="1828800" marR="0" lvl="3"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4pPr>
            <a:lvl5pPr marL="2286000" marR="0" lvl="4"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5pPr>
            <a:lvl6pPr marL="2743200" marR="0" lvl="5"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6pPr>
            <a:lvl7pPr marL="3200400" marR="0" lvl="6"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7pPr>
            <a:lvl8pPr marL="3657600" marR="0" lvl="7"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8pPr>
            <a:lvl9pPr marL="4114800" marR="0" lvl="8"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9pPr>
          </a:lstStyle>
          <a:p>
            <a:endParaRPr/>
          </a:p>
        </p:txBody>
      </p:sp>
      <p:sp>
        <p:nvSpPr>
          <p:cNvPr id="202" name="Google Shape;202;p56"/>
          <p:cNvSpPr txBox="1">
            <a:spLocks noGrp="1"/>
          </p:cNvSpPr>
          <p:nvPr>
            <p:ph type="body" idx="3"/>
          </p:nvPr>
        </p:nvSpPr>
        <p:spPr>
          <a:xfrm>
            <a:off x="1810389" y="848778"/>
            <a:ext cx="5523300" cy="357300"/>
          </a:xfrm>
          <a:prstGeom prst="rect">
            <a:avLst/>
          </a:prstGeom>
          <a:noFill/>
          <a:ln>
            <a:noFill/>
          </a:ln>
        </p:spPr>
        <p:txBody>
          <a:bodyPr spcFirstLastPara="1" wrap="square" lIns="34275" tIns="34275" rIns="34275" bIns="34275" anchor="t" anchorCtr="0">
            <a:noAutofit/>
          </a:bodyPr>
          <a:lstStyle>
            <a:lvl1pPr marL="457200" marR="0" lvl="0" indent="-228600" algn="ctr" rtl="0">
              <a:lnSpc>
                <a:spcPct val="100000"/>
              </a:lnSpc>
              <a:spcBef>
                <a:spcPts val="0"/>
              </a:spcBef>
              <a:spcAft>
                <a:spcPts val="0"/>
              </a:spcAft>
              <a:buClr>
                <a:srgbClr val="F3F4FA"/>
              </a:buClr>
              <a:buSzPts val="1400"/>
              <a:buFont typeface="Roboto"/>
              <a:buNone/>
              <a:defRPr sz="2300" i="0" u="none" strike="noStrike" cap="none">
                <a:solidFill>
                  <a:srgbClr val="F3F4FA"/>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2pPr>
            <a:lvl3pPr marL="1371600" marR="0" lvl="2"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3pPr>
            <a:lvl4pPr marL="1828800" marR="0" lvl="3"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4pPr>
            <a:lvl5pPr marL="2286000" marR="0" lvl="4"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5pPr>
            <a:lvl6pPr marL="2743200" marR="0" lvl="5"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6pPr>
            <a:lvl7pPr marL="3200400" marR="0" lvl="6"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7pPr>
            <a:lvl8pPr marL="3657600" marR="0" lvl="7"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8pPr>
            <a:lvl9pPr marL="4114800" marR="0" lvl="8"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9pPr>
          </a:lstStyle>
          <a:p>
            <a:endParaRPr/>
          </a:p>
        </p:txBody>
      </p:sp>
      <p:sp>
        <p:nvSpPr>
          <p:cNvPr id="203" name="Google Shape;203;p56"/>
          <p:cNvSpPr txBox="1">
            <a:spLocks noGrp="1"/>
          </p:cNvSpPr>
          <p:nvPr>
            <p:ph type="body" idx="4"/>
          </p:nvPr>
        </p:nvSpPr>
        <p:spPr>
          <a:xfrm>
            <a:off x="2447091" y="2621637"/>
            <a:ext cx="864600" cy="2241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F3F4FA"/>
              </a:buClr>
              <a:buSzPts val="1400"/>
              <a:buFont typeface="Roboto"/>
              <a:buNone/>
              <a:defRPr sz="1400" i="0" u="none" strike="noStrike" cap="none">
                <a:solidFill>
                  <a:srgbClr val="F3F4FA"/>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2pPr>
            <a:lvl3pPr marL="1371600" marR="0" lvl="2"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3pPr>
            <a:lvl4pPr marL="1828800" marR="0" lvl="3"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4pPr>
            <a:lvl5pPr marL="2286000" marR="0" lvl="4"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5pPr>
            <a:lvl6pPr marL="2743200" marR="0" lvl="5"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6pPr>
            <a:lvl7pPr marL="3200400" marR="0" lvl="6"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7pPr>
            <a:lvl8pPr marL="3657600" marR="0" lvl="7"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8pPr>
            <a:lvl9pPr marL="4114800" marR="0" lvl="8"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9pPr>
          </a:lstStyle>
          <a:p>
            <a:endParaRPr/>
          </a:p>
        </p:txBody>
      </p:sp>
      <p:sp>
        <p:nvSpPr>
          <p:cNvPr id="204" name="Google Shape;204;p56"/>
          <p:cNvSpPr txBox="1">
            <a:spLocks noGrp="1"/>
          </p:cNvSpPr>
          <p:nvPr>
            <p:ph type="body" idx="5"/>
          </p:nvPr>
        </p:nvSpPr>
        <p:spPr>
          <a:xfrm>
            <a:off x="5771116" y="2621637"/>
            <a:ext cx="987000" cy="2241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F3F4FA"/>
              </a:buClr>
              <a:buSzPts val="1400"/>
              <a:buFont typeface="Roboto"/>
              <a:buNone/>
              <a:defRPr sz="1400" i="0" u="none" strike="noStrike" cap="none">
                <a:solidFill>
                  <a:srgbClr val="F3F4FA"/>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2pPr>
            <a:lvl3pPr marL="1371600" marR="0" lvl="2"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3pPr>
            <a:lvl4pPr marL="1828800" marR="0" lvl="3"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4pPr>
            <a:lvl5pPr marL="2286000" marR="0" lvl="4"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5pPr>
            <a:lvl6pPr marL="2743200" marR="0" lvl="5"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6pPr>
            <a:lvl7pPr marL="3200400" marR="0" lvl="6"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7pPr>
            <a:lvl8pPr marL="3657600" marR="0" lvl="7"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8pPr>
            <a:lvl9pPr marL="4114800" marR="0" lvl="8"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9pPr>
          </a:lstStyle>
          <a:p>
            <a:endParaRPr/>
          </a:p>
        </p:txBody>
      </p:sp>
      <p:sp>
        <p:nvSpPr>
          <p:cNvPr id="205" name="Google Shape;205;p56"/>
          <p:cNvSpPr txBox="1">
            <a:spLocks noGrp="1"/>
          </p:cNvSpPr>
          <p:nvPr>
            <p:ph type="body" idx="6"/>
          </p:nvPr>
        </p:nvSpPr>
        <p:spPr>
          <a:xfrm>
            <a:off x="1761939" y="3131830"/>
            <a:ext cx="2234700" cy="10098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80000"/>
              </a:lnSpc>
              <a:spcBef>
                <a:spcPts val="0"/>
              </a:spcBef>
              <a:spcAft>
                <a:spcPts val="0"/>
              </a:spcAft>
              <a:buClr>
                <a:srgbClr val="44BEBF"/>
              </a:buClr>
              <a:buSzPts val="1400"/>
              <a:buFont typeface="Roboto"/>
              <a:buNone/>
              <a:defRPr sz="7500" i="0" u="none" strike="noStrike" cap="none">
                <a:solidFill>
                  <a:srgbClr val="44BEBF"/>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2pPr>
            <a:lvl3pPr marL="1371600" marR="0" lvl="2"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3pPr>
            <a:lvl4pPr marL="1828800" marR="0" lvl="3"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4pPr>
            <a:lvl5pPr marL="2286000" marR="0" lvl="4"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5pPr>
            <a:lvl6pPr marL="2743200" marR="0" lvl="5"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6pPr>
            <a:lvl7pPr marL="3200400" marR="0" lvl="6"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7pPr>
            <a:lvl8pPr marL="3657600" marR="0" lvl="7"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8pPr>
            <a:lvl9pPr marL="4114800" marR="0" lvl="8"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9pPr>
          </a:lstStyle>
          <a:p>
            <a:endParaRPr/>
          </a:p>
        </p:txBody>
      </p:sp>
      <p:sp>
        <p:nvSpPr>
          <p:cNvPr id="206" name="Google Shape;206;p56"/>
          <p:cNvSpPr txBox="1">
            <a:spLocks noGrp="1"/>
          </p:cNvSpPr>
          <p:nvPr>
            <p:ph type="body" idx="7"/>
          </p:nvPr>
        </p:nvSpPr>
        <p:spPr>
          <a:xfrm>
            <a:off x="5266320" y="3133735"/>
            <a:ext cx="1996800" cy="10062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44BEBF"/>
              </a:buClr>
              <a:buSzPts val="1400"/>
              <a:buFont typeface="Roboto"/>
              <a:buNone/>
              <a:defRPr sz="7500" i="0" u="none" strike="noStrike" cap="none">
                <a:solidFill>
                  <a:srgbClr val="44BEBF"/>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2pPr>
            <a:lvl3pPr marL="1371600" marR="0" lvl="2"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3pPr>
            <a:lvl4pPr marL="1828800" marR="0" lvl="3"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4pPr>
            <a:lvl5pPr marL="2286000" marR="0" lvl="4"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5pPr>
            <a:lvl6pPr marL="2743200" marR="0" lvl="5"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6pPr>
            <a:lvl7pPr marL="3200400" marR="0" lvl="6"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7pPr>
            <a:lvl8pPr marL="3657600" marR="0" lvl="7"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8pPr>
            <a:lvl9pPr marL="4114800" marR="0" lvl="8"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9pPr>
          </a:lstStyle>
          <a:p>
            <a:endParaRPr/>
          </a:p>
        </p:txBody>
      </p:sp>
      <p:sp>
        <p:nvSpPr>
          <p:cNvPr id="207" name="Google Shape;207;p56"/>
          <p:cNvSpPr txBox="1">
            <a:spLocks noGrp="1"/>
          </p:cNvSpPr>
          <p:nvPr>
            <p:ph type="body" idx="8"/>
          </p:nvPr>
        </p:nvSpPr>
        <p:spPr>
          <a:xfrm>
            <a:off x="2435519" y="4089449"/>
            <a:ext cx="887700" cy="2241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F3F4FA"/>
              </a:buClr>
              <a:buSzPts val="1400"/>
              <a:buFont typeface="Roboto"/>
              <a:buNone/>
              <a:defRPr sz="1400" i="0" u="none" strike="noStrike" cap="none">
                <a:solidFill>
                  <a:srgbClr val="F3F4FA"/>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2pPr>
            <a:lvl3pPr marL="1371600" marR="0" lvl="2"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3pPr>
            <a:lvl4pPr marL="1828800" marR="0" lvl="3"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4pPr>
            <a:lvl5pPr marL="2286000" marR="0" lvl="4"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5pPr>
            <a:lvl6pPr marL="2743200" marR="0" lvl="5"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6pPr>
            <a:lvl7pPr marL="3200400" marR="0" lvl="6"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7pPr>
            <a:lvl8pPr marL="3657600" marR="0" lvl="7"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8pPr>
            <a:lvl9pPr marL="4114800" marR="0" lvl="8"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9pPr>
          </a:lstStyle>
          <a:p>
            <a:endParaRPr/>
          </a:p>
        </p:txBody>
      </p:sp>
      <p:sp>
        <p:nvSpPr>
          <p:cNvPr id="208" name="Google Shape;208;p56"/>
          <p:cNvSpPr txBox="1">
            <a:spLocks noGrp="1"/>
          </p:cNvSpPr>
          <p:nvPr>
            <p:ph type="body" idx="9"/>
          </p:nvPr>
        </p:nvSpPr>
        <p:spPr>
          <a:xfrm>
            <a:off x="5439874" y="4089449"/>
            <a:ext cx="1649700" cy="2241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F3F4FA"/>
              </a:buClr>
              <a:buSzPts val="1400"/>
              <a:buFont typeface="Roboto"/>
              <a:buNone/>
              <a:defRPr sz="1400" i="0" u="none" strike="noStrike" cap="none">
                <a:solidFill>
                  <a:srgbClr val="F3F4FA"/>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2pPr>
            <a:lvl3pPr marL="1371600" marR="0" lvl="2"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3pPr>
            <a:lvl4pPr marL="1828800" marR="0" lvl="3"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4pPr>
            <a:lvl5pPr marL="2286000" marR="0" lvl="4"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5pPr>
            <a:lvl6pPr marL="2743200" marR="0" lvl="5"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6pPr>
            <a:lvl7pPr marL="3200400" marR="0" lvl="6"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7pPr>
            <a:lvl8pPr marL="3657600" marR="0" lvl="7"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8pPr>
            <a:lvl9pPr marL="4114800" marR="0" lvl="8"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9pPr>
          </a:lstStyle>
          <a:p>
            <a:endParaRPr/>
          </a:p>
        </p:txBody>
      </p:sp>
      <p:sp>
        <p:nvSpPr>
          <p:cNvPr id="209" name="Google Shape;209;p56"/>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i="0" u="none" strike="noStrike" cap="none">
                <a:solidFill>
                  <a:srgbClr val="000000"/>
                </a:solidFill>
                <a:latin typeface="Roboto Light"/>
                <a:ea typeface="Roboto Light"/>
                <a:cs typeface="Roboto Light"/>
                <a:sym typeface="Roboto Light"/>
              </a:defRPr>
            </a:lvl1pPr>
            <a:lvl2pPr marL="0" marR="0" lvl="1" indent="0" algn="ctr" rtl="0">
              <a:lnSpc>
                <a:spcPct val="100000"/>
              </a:lnSpc>
              <a:spcBef>
                <a:spcPts val="0"/>
              </a:spcBef>
              <a:spcAft>
                <a:spcPts val="0"/>
              </a:spcAft>
              <a:buClr>
                <a:srgbClr val="000000"/>
              </a:buClr>
              <a:buFont typeface="Helvetica Neue Light"/>
              <a:buNone/>
              <a:defRPr sz="900" i="0" u="none" strike="noStrike" cap="none">
                <a:solidFill>
                  <a:srgbClr val="000000"/>
                </a:solidFill>
                <a:latin typeface="Roboto Light"/>
                <a:ea typeface="Roboto Light"/>
                <a:cs typeface="Roboto Light"/>
                <a:sym typeface="Roboto Light"/>
              </a:defRPr>
            </a:lvl2pPr>
            <a:lvl3pPr marL="0" marR="0" lvl="2" indent="0" algn="ctr" rtl="0">
              <a:lnSpc>
                <a:spcPct val="100000"/>
              </a:lnSpc>
              <a:spcBef>
                <a:spcPts val="0"/>
              </a:spcBef>
              <a:spcAft>
                <a:spcPts val="0"/>
              </a:spcAft>
              <a:buClr>
                <a:srgbClr val="000000"/>
              </a:buClr>
              <a:buFont typeface="Helvetica Neue Light"/>
              <a:buNone/>
              <a:defRPr sz="900" i="0" u="none" strike="noStrike" cap="none">
                <a:solidFill>
                  <a:srgbClr val="000000"/>
                </a:solidFill>
                <a:latin typeface="Roboto Light"/>
                <a:ea typeface="Roboto Light"/>
                <a:cs typeface="Roboto Light"/>
                <a:sym typeface="Roboto Light"/>
              </a:defRPr>
            </a:lvl3pPr>
            <a:lvl4pPr marL="0" marR="0" lvl="3" indent="0" algn="ctr" rtl="0">
              <a:lnSpc>
                <a:spcPct val="100000"/>
              </a:lnSpc>
              <a:spcBef>
                <a:spcPts val="0"/>
              </a:spcBef>
              <a:spcAft>
                <a:spcPts val="0"/>
              </a:spcAft>
              <a:buClr>
                <a:srgbClr val="000000"/>
              </a:buClr>
              <a:buFont typeface="Helvetica Neue Light"/>
              <a:buNone/>
              <a:defRPr sz="900" i="0" u="none" strike="noStrike" cap="none">
                <a:solidFill>
                  <a:srgbClr val="000000"/>
                </a:solidFill>
                <a:latin typeface="Roboto Light"/>
                <a:ea typeface="Roboto Light"/>
                <a:cs typeface="Roboto Light"/>
                <a:sym typeface="Roboto Light"/>
              </a:defRPr>
            </a:lvl4pPr>
            <a:lvl5pPr marL="0" marR="0" lvl="4" indent="0" algn="ctr" rtl="0">
              <a:lnSpc>
                <a:spcPct val="100000"/>
              </a:lnSpc>
              <a:spcBef>
                <a:spcPts val="0"/>
              </a:spcBef>
              <a:spcAft>
                <a:spcPts val="0"/>
              </a:spcAft>
              <a:buClr>
                <a:srgbClr val="000000"/>
              </a:buClr>
              <a:buFont typeface="Helvetica Neue Light"/>
              <a:buNone/>
              <a:defRPr sz="900" i="0" u="none" strike="noStrike" cap="none">
                <a:solidFill>
                  <a:srgbClr val="000000"/>
                </a:solidFill>
                <a:latin typeface="Roboto Light"/>
                <a:ea typeface="Roboto Light"/>
                <a:cs typeface="Roboto Light"/>
                <a:sym typeface="Roboto Light"/>
              </a:defRPr>
            </a:lvl5pPr>
            <a:lvl6pPr marL="0" marR="0" lvl="5" indent="0" algn="ctr" rtl="0">
              <a:lnSpc>
                <a:spcPct val="100000"/>
              </a:lnSpc>
              <a:spcBef>
                <a:spcPts val="0"/>
              </a:spcBef>
              <a:spcAft>
                <a:spcPts val="0"/>
              </a:spcAft>
              <a:buClr>
                <a:srgbClr val="000000"/>
              </a:buClr>
              <a:buFont typeface="Helvetica Neue Light"/>
              <a:buNone/>
              <a:defRPr sz="900" i="0" u="none" strike="noStrike" cap="none">
                <a:solidFill>
                  <a:srgbClr val="000000"/>
                </a:solidFill>
                <a:latin typeface="Roboto Light"/>
                <a:ea typeface="Roboto Light"/>
                <a:cs typeface="Roboto Light"/>
                <a:sym typeface="Roboto Light"/>
              </a:defRPr>
            </a:lvl6pPr>
            <a:lvl7pPr marL="0" marR="0" lvl="6" indent="0" algn="ctr" rtl="0">
              <a:lnSpc>
                <a:spcPct val="100000"/>
              </a:lnSpc>
              <a:spcBef>
                <a:spcPts val="0"/>
              </a:spcBef>
              <a:spcAft>
                <a:spcPts val="0"/>
              </a:spcAft>
              <a:buClr>
                <a:srgbClr val="000000"/>
              </a:buClr>
              <a:buFont typeface="Helvetica Neue Light"/>
              <a:buNone/>
              <a:defRPr sz="900" i="0" u="none" strike="noStrike" cap="none">
                <a:solidFill>
                  <a:srgbClr val="000000"/>
                </a:solidFill>
                <a:latin typeface="Roboto Light"/>
                <a:ea typeface="Roboto Light"/>
                <a:cs typeface="Roboto Light"/>
                <a:sym typeface="Roboto Light"/>
              </a:defRPr>
            </a:lvl7pPr>
            <a:lvl8pPr marL="0" marR="0" lvl="7" indent="0" algn="ctr" rtl="0">
              <a:lnSpc>
                <a:spcPct val="100000"/>
              </a:lnSpc>
              <a:spcBef>
                <a:spcPts val="0"/>
              </a:spcBef>
              <a:spcAft>
                <a:spcPts val="0"/>
              </a:spcAft>
              <a:buClr>
                <a:srgbClr val="000000"/>
              </a:buClr>
              <a:buFont typeface="Helvetica Neue Light"/>
              <a:buNone/>
              <a:defRPr sz="900" i="0" u="none" strike="noStrike" cap="none">
                <a:solidFill>
                  <a:srgbClr val="000000"/>
                </a:solidFill>
                <a:latin typeface="Roboto Light"/>
                <a:ea typeface="Roboto Light"/>
                <a:cs typeface="Roboto Light"/>
                <a:sym typeface="Roboto Light"/>
              </a:defRPr>
            </a:lvl8pPr>
            <a:lvl9pPr marL="0" marR="0" lvl="8" indent="0" algn="ctr" rtl="0">
              <a:lnSpc>
                <a:spcPct val="100000"/>
              </a:lnSpc>
              <a:spcBef>
                <a:spcPts val="0"/>
              </a:spcBef>
              <a:spcAft>
                <a:spcPts val="0"/>
              </a:spcAft>
              <a:buClr>
                <a:srgbClr val="000000"/>
              </a:buClr>
              <a:buFont typeface="Helvetica Neue Light"/>
              <a:buNone/>
              <a:defRPr sz="900" i="0" u="none" strike="noStrike" cap="none">
                <a:solidFill>
                  <a:srgbClr val="000000"/>
                </a:solidFill>
                <a:latin typeface="Roboto Light"/>
                <a:ea typeface="Roboto Light"/>
                <a:cs typeface="Roboto Light"/>
                <a:sym typeface="Roboto Light"/>
              </a:defRPr>
            </a:lvl9pPr>
          </a:lstStyle>
          <a:p>
            <a:pPr marL="0" lvl="0" indent="0" algn="ctr" rtl="0">
              <a:spcBef>
                <a:spcPts val="0"/>
              </a:spcBef>
              <a:spcAft>
                <a:spcPts val="0"/>
              </a:spcAft>
              <a:buNone/>
            </a:pPr>
            <a:fld id="{00000000-1234-1234-1234-123412341234}" type="slidenum">
              <a:rPr lang="en"/>
              <a:t>‹#›</a:t>
            </a:fld>
            <a:endParaRPr sz="1400">
              <a:latin typeface="Roboto"/>
              <a:ea typeface="Roboto"/>
              <a:cs typeface="Roboto"/>
              <a:sym typeface="Roboto"/>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Graphs / Charts">
  <p:cSld name="Graphs / Charts">
    <p:spTree>
      <p:nvGrpSpPr>
        <p:cNvPr id="1" name="Shape 210"/>
        <p:cNvGrpSpPr/>
        <p:nvPr/>
      </p:nvGrpSpPr>
      <p:grpSpPr>
        <a:xfrm>
          <a:off x="0" y="0"/>
          <a:ext cx="0" cy="0"/>
          <a:chOff x="0" y="0"/>
          <a:chExt cx="0" cy="0"/>
        </a:xfrm>
      </p:grpSpPr>
      <p:sp>
        <p:nvSpPr>
          <p:cNvPr id="211" name="Google Shape;211;p57"/>
          <p:cNvSpPr txBox="1">
            <a:spLocks noGrp="1"/>
          </p:cNvSpPr>
          <p:nvPr>
            <p:ph type="body" idx="1"/>
          </p:nvPr>
        </p:nvSpPr>
        <p:spPr>
          <a:xfrm>
            <a:off x="1810389" y="848778"/>
            <a:ext cx="5523300" cy="408300"/>
          </a:xfrm>
          <a:prstGeom prst="rect">
            <a:avLst/>
          </a:prstGeom>
          <a:noFill/>
          <a:ln>
            <a:noFill/>
          </a:ln>
        </p:spPr>
        <p:txBody>
          <a:bodyPr spcFirstLastPara="1" wrap="square" lIns="34275" tIns="34275" rIns="34275" bIns="34275" anchor="t" anchorCtr="0">
            <a:noAutofit/>
          </a:bodyPr>
          <a:lstStyle>
            <a:lvl1pPr marL="457200" marR="0" lvl="0" indent="-228600" algn="ctr" rtl="0">
              <a:lnSpc>
                <a:spcPct val="100000"/>
              </a:lnSpc>
              <a:spcBef>
                <a:spcPts val="0"/>
              </a:spcBef>
              <a:spcAft>
                <a:spcPts val="0"/>
              </a:spcAft>
              <a:buClr>
                <a:srgbClr val="F3F4FA"/>
              </a:buClr>
              <a:buSzPts val="1400"/>
              <a:buFont typeface="Arial"/>
              <a:buNone/>
              <a:defRPr sz="2300" b="0" i="0" u="none" strike="noStrike" cap="none">
                <a:solidFill>
                  <a:srgbClr val="F3F4FA"/>
                </a:solidFill>
                <a:latin typeface="Arial"/>
                <a:ea typeface="Arial"/>
                <a:cs typeface="Arial"/>
                <a:sym typeface="Arial"/>
              </a:defRPr>
            </a:lvl1pPr>
            <a:lvl2pPr marL="914400" marR="0" lvl="1"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1371600" marR="0" lvl="2"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1828800" marR="0" lvl="3"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2286000" marR="0" lvl="4"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2743200" marR="0" lvl="5"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3200400" marR="0" lvl="6"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3657600" marR="0" lvl="7"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4114800" marR="0" lvl="8" indent="-3175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12" name="Google Shape;212;p57"/>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Photo &amp; Text ">
  <p:cSld name="Photo &amp; Text ">
    <p:bg>
      <p:bgPr>
        <a:solidFill>
          <a:srgbClr val="223274"/>
        </a:solidFill>
        <a:effectLst/>
      </p:bgPr>
    </p:bg>
    <p:spTree>
      <p:nvGrpSpPr>
        <p:cNvPr id="1" name="Shape 213"/>
        <p:cNvGrpSpPr/>
        <p:nvPr/>
      </p:nvGrpSpPr>
      <p:grpSpPr>
        <a:xfrm>
          <a:off x="0" y="0"/>
          <a:ext cx="0" cy="0"/>
          <a:chOff x="0" y="0"/>
          <a:chExt cx="0" cy="0"/>
        </a:xfrm>
      </p:grpSpPr>
      <p:sp>
        <p:nvSpPr>
          <p:cNvPr id="214" name="Google Shape;214;p58"/>
          <p:cNvSpPr>
            <a:spLocks noGrp="1"/>
          </p:cNvSpPr>
          <p:nvPr>
            <p:ph type="pic" idx="2"/>
          </p:nvPr>
        </p:nvSpPr>
        <p:spPr>
          <a:xfrm>
            <a:off x="-90711" y="-93092"/>
            <a:ext cx="9325500" cy="5329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15" name="Google Shape;215;p58"/>
          <p:cNvSpPr txBox="1">
            <a:spLocks noGrp="1"/>
          </p:cNvSpPr>
          <p:nvPr>
            <p:ph type="body" idx="1"/>
          </p:nvPr>
        </p:nvSpPr>
        <p:spPr>
          <a:xfrm>
            <a:off x="1129331" y="1925836"/>
            <a:ext cx="2556900" cy="10251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1pPr>
            <a:lvl2pPr marL="914400" marR="0" lvl="1"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400" i="0" u="none" strike="noStrike" cap="none">
                <a:solidFill>
                  <a:srgbClr val="FFFFFF"/>
                </a:solidFill>
              </a:defRPr>
            </a:lvl9pPr>
          </a:lstStyle>
          <a:p>
            <a:endParaRPr/>
          </a:p>
        </p:txBody>
      </p:sp>
      <p:sp>
        <p:nvSpPr>
          <p:cNvPr id="216" name="Google Shape;216;p58"/>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Photo">
  <p:cSld name="Photo">
    <p:bg>
      <p:bgPr>
        <a:solidFill>
          <a:srgbClr val="FFFFFF"/>
        </a:solidFill>
        <a:effectLst/>
      </p:bgPr>
    </p:bg>
    <p:spTree>
      <p:nvGrpSpPr>
        <p:cNvPr id="1" name="Shape 217"/>
        <p:cNvGrpSpPr/>
        <p:nvPr/>
      </p:nvGrpSpPr>
      <p:grpSpPr>
        <a:xfrm>
          <a:off x="0" y="0"/>
          <a:ext cx="0" cy="0"/>
          <a:chOff x="0" y="0"/>
          <a:chExt cx="0" cy="0"/>
        </a:xfrm>
      </p:grpSpPr>
      <p:sp>
        <p:nvSpPr>
          <p:cNvPr id="218" name="Google Shape;218;p59"/>
          <p:cNvSpPr>
            <a:spLocks noGrp="1"/>
          </p:cNvSpPr>
          <p:nvPr>
            <p:ph type="pic" idx="2"/>
          </p:nvPr>
        </p:nvSpPr>
        <p:spPr>
          <a:xfrm>
            <a:off x="-127471" y="-66006"/>
            <a:ext cx="9399000" cy="5275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19" name="Google Shape;219;p59"/>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ext &amp; Photo">
  <p:cSld name="Text &amp; Photo">
    <p:bg>
      <p:bgPr>
        <a:solidFill>
          <a:srgbClr val="223274"/>
        </a:solidFill>
        <a:effectLst/>
      </p:bgPr>
    </p:bg>
    <p:spTree>
      <p:nvGrpSpPr>
        <p:cNvPr id="1" name="Shape 220"/>
        <p:cNvGrpSpPr/>
        <p:nvPr/>
      </p:nvGrpSpPr>
      <p:grpSpPr>
        <a:xfrm>
          <a:off x="0" y="0"/>
          <a:ext cx="0" cy="0"/>
          <a:chOff x="0" y="0"/>
          <a:chExt cx="0" cy="0"/>
        </a:xfrm>
      </p:grpSpPr>
      <p:sp>
        <p:nvSpPr>
          <p:cNvPr id="221" name="Google Shape;221;p60"/>
          <p:cNvSpPr>
            <a:spLocks noGrp="1"/>
          </p:cNvSpPr>
          <p:nvPr>
            <p:ph type="pic" idx="2"/>
          </p:nvPr>
        </p:nvSpPr>
        <p:spPr>
          <a:xfrm>
            <a:off x="4549456" y="-66005"/>
            <a:ext cx="4675500" cy="5275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22" name="Google Shape;222;p60"/>
          <p:cNvSpPr txBox="1">
            <a:spLocks noGrp="1"/>
          </p:cNvSpPr>
          <p:nvPr>
            <p:ph type="body" idx="1"/>
          </p:nvPr>
        </p:nvSpPr>
        <p:spPr>
          <a:xfrm>
            <a:off x="938831" y="1925836"/>
            <a:ext cx="2556900" cy="1025100"/>
          </a:xfrm>
          <a:prstGeom prst="rect">
            <a:avLst/>
          </a:prstGeom>
          <a:noFill/>
          <a:ln>
            <a:noFill/>
          </a:ln>
        </p:spPr>
        <p:txBody>
          <a:bodyPr spcFirstLastPara="1" wrap="square" lIns="34275" tIns="34275" rIns="34275" bIns="34275" anchor="ctr" anchorCtr="0">
            <a:noAutofit/>
          </a:bodyPr>
          <a:lstStyle>
            <a:lvl1pPr marL="457200" marR="0" lvl="0" indent="-228600" algn="l" rtl="0">
              <a:lnSpc>
                <a:spcPct val="100000"/>
              </a:lnSpc>
              <a:spcBef>
                <a:spcPts val="0"/>
              </a:spcBef>
              <a:spcAft>
                <a:spcPts val="0"/>
              </a:spcAft>
              <a:buClr>
                <a:srgbClr val="FFFFFF"/>
              </a:buClr>
              <a:buSzPts val="1400"/>
              <a:buFont typeface="Roboto"/>
              <a:buNone/>
              <a:defRPr sz="2300" i="0" u="none" strike="noStrike" cap="none">
                <a:solidFill>
                  <a:srgbClr val="FFFFFF"/>
                </a:solidFill>
                <a:latin typeface="Roboto"/>
                <a:ea typeface="Roboto"/>
                <a:cs typeface="Roboto"/>
                <a:sym typeface="Roboto"/>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223" name="Google Shape;223;p60"/>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Photo &amp; Text">
  <p:cSld name="Photo &amp; Text">
    <p:bg>
      <p:bgPr>
        <a:solidFill>
          <a:srgbClr val="223274"/>
        </a:solidFill>
        <a:effectLst/>
      </p:bgPr>
    </p:bg>
    <p:spTree>
      <p:nvGrpSpPr>
        <p:cNvPr id="1" name="Shape 224"/>
        <p:cNvGrpSpPr/>
        <p:nvPr/>
      </p:nvGrpSpPr>
      <p:grpSpPr>
        <a:xfrm>
          <a:off x="0" y="0"/>
          <a:ext cx="0" cy="0"/>
          <a:chOff x="0" y="0"/>
          <a:chExt cx="0" cy="0"/>
        </a:xfrm>
      </p:grpSpPr>
      <p:sp>
        <p:nvSpPr>
          <p:cNvPr id="225" name="Google Shape;225;p61"/>
          <p:cNvSpPr txBox="1">
            <a:spLocks noGrp="1"/>
          </p:cNvSpPr>
          <p:nvPr>
            <p:ph type="body" idx="1"/>
          </p:nvPr>
        </p:nvSpPr>
        <p:spPr>
          <a:xfrm>
            <a:off x="5663232" y="1925836"/>
            <a:ext cx="2556900" cy="1025100"/>
          </a:xfrm>
          <a:prstGeom prst="rect">
            <a:avLst/>
          </a:prstGeom>
          <a:noFill/>
          <a:ln>
            <a:noFill/>
          </a:ln>
        </p:spPr>
        <p:txBody>
          <a:bodyPr spcFirstLastPara="1" wrap="square" lIns="34275" tIns="34275" rIns="34275" bIns="34275" anchor="ctr" anchorCtr="0">
            <a:noAutofit/>
          </a:bodyPr>
          <a:lstStyle>
            <a:lvl1pPr marL="457200" marR="0" lvl="0" indent="-228600" algn="l" rtl="0">
              <a:lnSpc>
                <a:spcPct val="100000"/>
              </a:lnSpc>
              <a:spcBef>
                <a:spcPts val="0"/>
              </a:spcBef>
              <a:spcAft>
                <a:spcPts val="0"/>
              </a:spcAft>
              <a:buClr>
                <a:srgbClr val="FFFFFF"/>
              </a:buClr>
              <a:buSzPts val="1400"/>
              <a:buFont typeface="Roboto"/>
              <a:buNone/>
              <a:defRPr sz="2300" i="0" u="none" strike="noStrike" cap="none">
                <a:solidFill>
                  <a:srgbClr val="FFFFFF"/>
                </a:solidFill>
                <a:latin typeface="Roboto"/>
                <a:ea typeface="Roboto"/>
                <a:cs typeface="Roboto"/>
                <a:sym typeface="Roboto"/>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226" name="Google Shape;226;p61"/>
          <p:cNvSpPr>
            <a:spLocks noGrp="1"/>
          </p:cNvSpPr>
          <p:nvPr>
            <p:ph type="pic" idx="2"/>
          </p:nvPr>
        </p:nvSpPr>
        <p:spPr>
          <a:xfrm>
            <a:off x="-60644" y="-66005"/>
            <a:ext cx="4675500" cy="5275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27" name="Google Shape;227;p61"/>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Bullets &amp; Photo">
  <p:cSld name="Bullets &amp; Photo">
    <p:bg>
      <p:bgPr>
        <a:solidFill>
          <a:srgbClr val="223274"/>
        </a:solidFill>
        <a:effectLst/>
      </p:bgPr>
    </p:bg>
    <p:spTree>
      <p:nvGrpSpPr>
        <p:cNvPr id="1" name="Shape 228"/>
        <p:cNvGrpSpPr/>
        <p:nvPr/>
      </p:nvGrpSpPr>
      <p:grpSpPr>
        <a:xfrm>
          <a:off x="0" y="0"/>
          <a:ext cx="0" cy="0"/>
          <a:chOff x="0" y="0"/>
          <a:chExt cx="0" cy="0"/>
        </a:xfrm>
      </p:grpSpPr>
      <p:sp>
        <p:nvSpPr>
          <p:cNvPr id="229" name="Google Shape;229;p62"/>
          <p:cNvSpPr>
            <a:spLocks noGrp="1"/>
          </p:cNvSpPr>
          <p:nvPr>
            <p:ph type="pic" idx="2"/>
          </p:nvPr>
        </p:nvSpPr>
        <p:spPr>
          <a:xfrm>
            <a:off x="4549456" y="-66005"/>
            <a:ext cx="4675500" cy="5275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30" name="Google Shape;230;p62"/>
          <p:cNvSpPr txBox="1">
            <a:spLocks noGrp="1"/>
          </p:cNvSpPr>
          <p:nvPr>
            <p:ph type="body" idx="1"/>
          </p:nvPr>
        </p:nvSpPr>
        <p:spPr>
          <a:xfrm>
            <a:off x="668859" y="1525786"/>
            <a:ext cx="3216300" cy="20919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231" name="Google Shape;231;p62"/>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Photo &amp; Bullets">
  <p:cSld name="Photo &amp; Bullets">
    <p:bg>
      <p:bgPr>
        <a:solidFill>
          <a:srgbClr val="223274"/>
        </a:solidFill>
        <a:effectLst/>
      </p:bgPr>
    </p:bg>
    <p:spTree>
      <p:nvGrpSpPr>
        <p:cNvPr id="1" name="Shape 232"/>
        <p:cNvGrpSpPr/>
        <p:nvPr/>
      </p:nvGrpSpPr>
      <p:grpSpPr>
        <a:xfrm>
          <a:off x="0" y="0"/>
          <a:ext cx="0" cy="0"/>
          <a:chOff x="0" y="0"/>
          <a:chExt cx="0" cy="0"/>
        </a:xfrm>
      </p:grpSpPr>
      <p:sp>
        <p:nvSpPr>
          <p:cNvPr id="233" name="Google Shape;233;p63"/>
          <p:cNvSpPr>
            <a:spLocks noGrp="1"/>
          </p:cNvSpPr>
          <p:nvPr>
            <p:ph type="pic" idx="2"/>
          </p:nvPr>
        </p:nvSpPr>
        <p:spPr>
          <a:xfrm>
            <a:off x="-60644" y="-66005"/>
            <a:ext cx="4675500" cy="5275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34" name="Google Shape;234;p63"/>
          <p:cNvSpPr txBox="1">
            <a:spLocks noGrp="1"/>
          </p:cNvSpPr>
          <p:nvPr>
            <p:ph type="body" idx="1"/>
          </p:nvPr>
        </p:nvSpPr>
        <p:spPr>
          <a:xfrm>
            <a:off x="5317060" y="1525786"/>
            <a:ext cx="3216300" cy="20919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235" name="Google Shape;235;p63"/>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Quote &amp; Photo">
  <p:cSld name="Quote &amp; Photo">
    <p:bg>
      <p:bgPr>
        <a:solidFill>
          <a:srgbClr val="223274"/>
        </a:solidFill>
        <a:effectLst/>
      </p:bgPr>
    </p:bg>
    <p:spTree>
      <p:nvGrpSpPr>
        <p:cNvPr id="1" name="Shape 236"/>
        <p:cNvGrpSpPr/>
        <p:nvPr/>
      </p:nvGrpSpPr>
      <p:grpSpPr>
        <a:xfrm>
          <a:off x="0" y="0"/>
          <a:ext cx="0" cy="0"/>
          <a:chOff x="0" y="0"/>
          <a:chExt cx="0" cy="0"/>
        </a:xfrm>
      </p:grpSpPr>
      <p:sp>
        <p:nvSpPr>
          <p:cNvPr id="237" name="Google Shape;237;p64"/>
          <p:cNvSpPr>
            <a:spLocks noGrp="1"/>
          </p:cNvSpPr>
          <p:nvPr>
            <p:ph type="pic" idx="2"/>
          </p:nvPr>
        </p:nvSpPr>
        <p:spPr>
          <a:xfrm>
            <a:off x="4549456" y="-66005"/>
            <a:ext cx="4675500" cy="5275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38" name="Google Shape;238;p64"/>
          <p:cNvSpPr txBox="1">
            <a:spLocks noGrp="1"/>
          </p:cNvSpPr>
          <p:nvPr>
            <p:ph type="body" idx="1"/>
          </p:nvPr>
        </p:nvSpPr>
        <p:spPr>
          <a:xfrm>
            <a:off x="749922" y="3049879"/>
            <a:ext cx="3043500" cy="244200"/>
          </a:xfrm>
          <a:prstGeom prst="rect">
            <a:avLst/>
          </a:prstGeom>
          <a:noFill/>
          <a:ln>
            <a:noFill/>
          </a:ln>
        </p:spPr>
        <p:txBody>
          <a:bodyPr spcFirstLastPara="1" wrap="square" lIns="34275" tIns="34275" rIns="34275" bIns="34275" anchor="ctr" anchorCtr="0">
            <a:noAutofit/>
          </a:bodyPr>
          <a:lstStyle>
            <a:lvl1pPr marL="457200" marR="0" lvl="0" indent="-228600" algn="l" rtl="0">
              <a:lnSpc>
                <a:spcPct val="100000"/>
              </a:lnSpc>
              <a:spcBef>
                <a:spcPts val="0"/>
              </a:spcBef>
              <a:spcAft>
                <a:spcPts val="0"/>
              </a:spcAft>
              <a:buClr>
                <a:srgbClr val="FFFFFF"/>
              </a:buClr>
              <a:buSzPts val="1400"/>
              <a:buFont typeface="Roboto"/>
              <a:buNone/>
              <a:defRPr sz="1500" i="0" u="none" strike="noStrike" cap="none">
                <a:solidFill>
                  <a:srgbClr val="FFFFFF"/>
                </a:solidFill>
                <a:latin typeface="Roboto"/>
                <a:ea typeface="Roboto"/>
                <a:cs typeface="Roboto"/>
                <a:sym typeface="Roboto"/>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239" name="Google Shape;239;p64"/>
          <p:cNvSpPr txBox="1">
            <a:spLocks noGrp="1"/>
          </p:cNvSpPr>
          <p:nvPr>
            <p:ph type="body" idx="3"/>
          </p:nvPr>
        </p:nvSpPr>
        <p:spPr>
          <a:xfrm>
            <a:off x="749922" y="1849542"/>
            <a:ext cx="3043500" cy="10251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1pPr>
            <a:lvl2pPr marL="914400" marR="0" lvl="1"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2pPr>
            <a:lvl3pPr marL="1371600" marR="0" lvl="2"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3pPr>
            <a:lvl4pPr marL="1828800" marR="0" lvl="3"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4pPr>
            <a:lvl5pPr marL="2286000" marR="0" lvl="4"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5pPr>
            <a:lvl6pPr marL="2743200" marR="0" lvl="5"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6pPr>
            <a:lvl7pPr marL="3200400" marR="0" lvl="6"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7pPr>
            <a:lvl8pPr marL="3657600" marR="0" lvl="7"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8pPr>
            <a:lvl9pPr marL="4114800" marR="0" lvl="8" indent="-317500" algn="l" rtl="0">
              <a:lnSpc>
                <a:spcPct val="100000"/>
              </a:lnSpc>
              <a:spcBef>
                <a:spcPts val="2200"/>
              </a:spcBef>
              <a:spcAft>
                <a:spcPts val="0"/>
              </a:spcAft>
              <a:buClr>
                <a:srgbClr val="FFFFFF"/>
              </a:buClr>
              <a:buSzPts val="1400"/>
              <a:buChar char="•"/>
              <a:defRPr sz="1900" i="0" u="none" strike="noStrike" cap="none">
                <a:solidFill>
                  <a:srgbClr val="FFFFFF"/>
                </a:solidFill>
              </a:defRPr>
            </a:lvl9pPr>
          </a:lstStyle>
          <a:p>
            <a:endParaRPr/>
          </a:p>
        </p:txBody>
      </p:sp>
      <p:sp>
        <p:nvSpPr>
          <p:cNvPr id="240" name="Google Shape;240;p64"/>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Photo &amp; Quote">
  <p:cSld name="Photo &amp; Quote">
    <p:bg>
      <p:bgPr>
        <a:solidFill>
          <a:srgbClr val="223274"/>
        </a:solidFill>
        <a:effectLst/>
      </p:bgPr>
    </p:bg>
    <p:spTree>
      <p:nvGrpSpPr>
        <p:cNvPr id="1" name="Shape 241"/>
        <p:cNvGrpSpPr/>
        <p:nvPr/>
      </p:nvGrpSpPr>
      <p:grpSpPr>
        <a:xfrm>
          <a:off x="0" y="0"/>
          <a:ext cx="0" cy="0"/>
          <a:chOff x="0" y="0"/>
          <a:chExt cx="0" cy="0"/>
        </a:xfrm>
      </p:grpSpPr>
      <p:sp>
        <p:nvSpPr>
          <p:cNvPr id="242" name="Google Shape;242;p65"/>
          <p:cNvSpPr>
            <a:spLocks noGrp="1"/>
          </p:cNvSpPr>
          <p:nvPr>
            <p:ph type="pic" idx="2"/>
          </p:nvPr>
        </p:nvSpPr>
        <p:spPr>
          <a:xfrm>
            <a:off x="-60644" y="-66005"/>
            <a:ext cx="4675500" cy="5275500"/>
          </a:xfrm>
          <a:prstGeom prst="rect">
            <a:avLst/>
          </a:prstGeom>
          <a:noFill/>
          <a:ln>
            <a:noFill/>
          </a:ln>
        </p:spPr>
        <p:txBody>
          <a:bodyPr spcFirstLastPara="1" wrap="square" lIns="34275" tIns="34275" rIns="34275" bIns="34275" anchor="t" anchorCtr="0">
            <a:noAutofit/>
          </a:bodyPr>
          <a:lstStyle>
            <a:lvl1pPr marL="228600" marR="0" lvl="0"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1pPr>
            <a:lvl2pPr marL="393700" marR="0" lvl="1"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2pPr>
            <a:lvl3pPr marL="558800" marR="0" lvl="2"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3pPr>
            <a:lvl4pPr marL="736600" marR="0" lvl="3" indent="-2413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4pPr>
            <a:lvl5pPr marL="901700" marR="0" lvl="4"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5pPr>
            <a:lvl6pPr marL="1066800" marR="0" lvl="5"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6pPr>
            <a:lvl7pPr marL="1231900" marR="0" lvl="6"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7pPr>
            <a:lvl8pPr marL="1397000" marR="0" lvl="7"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8pPr>
            <a:lvl9pPr marL="1562100" marR="0" lvl="8" indent="-228600" algn="l" rtl="0">
              <a:lnSpc>
                <a:spcPct val="100000"/>
              </a:lnSpc>
              <a:spcBef>
                <a:spcPts val="2200"/>
              </a:spcBef>
              <a:spcAft>
                <a:spcPts val="0"/>
              </a:spcAft>
              <a:buClr>
                <a:srgbClr val="000000"/>
              </a:buClr>
              <a:buSzPts val="1400"/>
              <a:buFont typeface="Helvetica Neue Light"/>
              <a:buChar char="•"/>
              <a:defRPr sz="19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243" name="Google Shape;243;p65"/>
          <p:cNvSpPr txBox="1"/>
          <p:nvPr/>
        </p:nvSpPr>
        <p:spPr>
          <a:xfrm>
            <a:off x="5402885" y="3049879"/>
            <a:ext cx="3043500" cy="244200"/>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FFFFFF"/>
              </a:buClr>
              <a:buFont typeface="Arial"/>
              <a:buNone/>
            </a:pPr>
            <a:r>
              <a:rPr lang="en" sz="1500" b="0" i="0" u="none" strike="noStrike" cap="none">
                <a:solidFill>
                  <a:srgbClr val="FFFFFF"/>
                </a:solidFill>
                <a:latin typeface="Arial"/>
                <a:ea typeface="Arial"/>
                <a:cs typeface="Arial"/>
                <a:sym typeface="Arial"/>
              </a:rPr>
              <a:t>- Name of person</a:t>
            </a:r>
            <a:endParaRPr sz="500"/>
          </a:p>
        </p:txBody>
      </p:sp>
      <p:sp>
        <p:nvSpPr>
          <p:cNvPr id="244" name="Google Shape;244;p65"/>
          <p:cNvSpPr txBox="1"/>
          <p:nvPr/>
        </p:nvSpPr>
        <p:spPr>
          <a:xfrm>
            <a:off x="5402885" y="1849542"/>
            <a:ext cx="3043500" cy="1025100"/>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Clr>
                <a:srgbClr val="FFFFFF"/>
              </a:buClr>
              <a:buFont typeface="Arial"/>
              <a:buNone/>
            </a:pPr>
            <a:r>
              <a:rPr lang="en" sz="2300" i="0" u="none" strike="noStrike" cap="none">
                <a:solidFill>
                  <a:srgbClr val="FFFFFF"/>
                </a:solidFill>
                <a:latin typeface="Roboto"/>
                <a:ea typeface="Roboto"/>
                <a:cs typeface="Roboto"/>
                <a:sym typeface="Roboto"/>
              </a:rPr>
              <a:t>“Here’s an example of one of the </a:t>
            </a:r>
            <a:r>
              <a:rPr lang="en" sz="2300" i="0" u="none" strike="noStrike" cap="none">
                <a:solidFill>
                  <a:srgbClr val="5E6EBF"/>
                </a:solidFill>
                <a:latin typeface="Roboto"/>
                <a:ea typeface="Roboto"/>
                <a:cs typeface="Roboto"/>
                <a:sym typeface="Roboto"/>
              </a:rPr>
              <a:t>most inspiring quotes</a:t>
            </a:r>
            <a:r>
              <a:rPr lang="en" sz="2300" i="0" u="none" strike="noStrike" cap="none">
                <a:solidFill>
                  <a:srgbClr val="FFFFFF"/>
                </a:solidFill>
                <a:latin typeface="Roboto"/>
                <a:ea typeface="Roboto"/>
                <a:cs typeface="Roboto"/>
                <a:sym typeface="Roboto"/>
              </a:rPr>
              <a:t> ever.”</a:t>
            </a:r>
            <a:endParaRPr sz="500">
              <a:latin typeface="Roboto"/>
              <a:ea typeface="Roboto"/>
              <a:cs typeface="Roboto"/>
              <a:sym typeface="Roboto"/>
            </a:endParaRPr>
          </a:p>
        </p:txBody>
      </p:sp>
      <p:sp>
        <p:nvSpPr>
          <p:cNvPr id="245" name="Google Shape;245;p65"/>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Photo w/ Quote Overlay">
  <p:cSld name="Photo w/ Quote Overlay">
    <p:spTree>
      <p:nvGrpSpPr>
        <p:cNvPr id="1" name="Shape 246"/>
        <p:cNvGrpSpPr/>
        <p:nvPr/>
      </p:nvGrpSpPr>
      <p:grpSpPr>
        <a:xfrm>
          <a:off x="0" y="0"/>
          <a:ext cx="0" cy="0"/>
          <a:chOff x="0" y="0"/>
          <a:chExt cx="0" cy="0"/>
        </a:xfrm>
      </p:grpSpPr>
      <p:sp>
        <p:nvSpPr>
          <p:cNvPr id="247" name="Google Shape;247;p66"/>
          <p:cNvSpPr txBox="1">
            <a:spLocks noGrp="1"/>
          </p:cNvSpPr>
          <p:nvPr>
            <p:ph type="body" idx="1"/>
          </p:nvPr>
        </p:nvSpPr>
        <p:spPr>
          <a:xfrm>
            <a:off x="1602039" y="3007017"/>
            <a:ext cx="4758000" cy="244200"/>
          </a:xfrm>
          <a:prstGeom prst="rect">
            <a:avLst/>
          </a:prstGeom>
          <a:noFill/>
          <a:ln>
            <a:noFill/>
          </a:ln>
        </p:spPr>
        <p:txBody>
          <a:bodyPr spcFirstLastPara="1" wrap="square" lIns="34275" tIns="34275" rIns="34275" bIns="34275" anchor="ctr" anchorCtr="0">
            <a:noAutofit/>
          </a:bodyPr>
          <a:lstStyle>
            <a:lvl1pPr marL="457200" marR="0" lvl="0" indent="-228600" algn="l" rtl="0">
              <a:lnSpc>
                <a:spcPct val="100000"/>
              </a:lnSpc>
              <a:spcBef>
                <a:spcPts val="0"/>
              </a:spcBef>
              <a:spcAft>
                <a:spcPts val="0"/>
              </a:spcAft>
              <a:buClr>
                <a:srgbClr val="FFFFFF"/>
              </a:buClr>
              <a:buSzPts val="1400"/>
              <a:buFont typeface="Roboto"/>
              <a:buNone/>
              <a:defRPr sz="1500" i="0" u="none" strike="noStrike" cap="none">
                <a:solidFill>
                  <a:srgbClr val="FFFFFF"/>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2pPr>
            <a:lvl3pPr marL="1371600" marR="0" lvl="2"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3pPr>
            <a:lvl4pPr marL="1828800" marR="0" lvl="3"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4pPr>
            <a:lvl5pPr marL="2286000" marR="0" lvl="4"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5pPr>
            <a:lvl6pPr marL="2743200" marR="0" lvl="5"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6pPr>
            <a:lvl7pPr marL="3200400" marR="0" lvl="6"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7pPr>
            <a:lvl8pPr marL="3657600" marR="0" lvl="7"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8pPr>
            <a:lvl9pPr marL="4114800" marR="0" lvl="8"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9pPr>
          </a:lstStyle>
          <a:p>
            <a:endParaRPr/>
          </a:p>
        </p:txBody>
      </p:sp>
      <p:sp>
        <p:nvSpPr>
          <p:cNvPr id="248" name="Google Shape;248;p66"/>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Quote">
  <p:cSld name="Quote">
    <p:bg>
      <p:bgPr>
        <a:solidFill>
          <a:srgbClr val="223274"/>
        </a:solidFill>
        <a:effectLst/>
      </p:bgPr>
    </p:bg>
    <p:spTree>
      <p:nvGrpSpPr>
        <p:cNvPr id="1" name="Shape 249"/>
        <p:cNvGrpSpPr/>
        <p:nvPr/>
      </p:nvGrpSpPr>
      <p:grpSpPr>
        <a:xfrm>
          <a:off x="0" y="0"/>
          <a:ext cx="0" cy="0"/>
          <a:chOff x="0" y="0"/>
          <a:chExt cx="0" cy="0"/>
        </a:xfrm>
      </p:grpSpPr>
      <p:sp>
        <p:nvSpPr>
          <p:cNvPr id="250" name="Google Shape;250;p67"/>
          <p:cNvSpPr txBox="1">
            <a:spLocks noGrp="1"/>
          </p:cNvSpPr>
          <p:nvPr>
            <p:ph type="body" idx="1"/>
          </p:nvPr>
        </p:nvSpPr>
        <p:spPr>
          <a:xfrm>
            <a:off x="1602050" y="2184225"/>
            <a:ext cx="5245200" cy="550500"/>
          </a:xfrm>
          <a:prstGeom prst="rect">
            <a:avLst/>
          </a:prstGeom>
          <a:noFill/>
          <a:ln>
            <a:noFill/>
          </a:ln>
        </p:spPr>
        <p:txBody>
          <a:bodyPr spcFirstLastPara="1" wrap="square" lIns="34275" tIns="34275" rIns="34275" bIns="34275" anchor="ctr" anchorCtr="0">
            <a:noAutofit/>
          </a:bodyPr>
          <a:lstStyle>
            <a:lvl1pPr marL="457200" marR="0" lvl="0" indent="-228600" algn="l" rtl="0">
              <a:lnSpc>
                <a:spcPct val="100000"/>
              </a:lnSpc>
              <a:spcBef>
                <a:spcPts val="0"/>
              </a:spcBef>
              <a:spcAft>
                <a:spcPts val="0"/>
              </a:spcAft>
              <a:buClr>
                <a:srgbClr val="FFFFFF"/>
              </a:buClr>
              <a:buSzPts val="3000"/>
              <a:buFont typeface="Roboto"/>
              <a:buNone/>
              <a:defRPr sz="3000" b="1" i="0" u="none" strike="noStrike" cap="none">
                <a:solidFill>
                  <a:srgbClr val="FFFFFF"/>
                </a:solidFill>
                <a:latin typeface="Roboto"/>
                <a:ea typeface="Roboto"/>
                <a:cs typeface="Roboto"/>
                <a:sym typeface="Roboto"/>
              </a:defRPr>
            </a:lvl1pPr>
            <a:lvl2pPr marL="914400" marR="0" lvl="1"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2pPr>
            <a:lvl3pPr marL="1371600" marR="0" lvl="2"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3pPr>
            <a:lvl4pPr marL="1828800" marR="0" lvl="3"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4pPr>
            <a:lvl5pPr marL="2286000" marR="0" lvl="4"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5pPr>
            <a:lvl6pPr marL="2743200" marR="0" lvl="5"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6pPr>
            <a:lvl7pPr marL="3200400" marR="0" lvl="6"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7pPr>
            <a:lvl8pPr marL="3657600" marR="0" lvl="7"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8pPr>
            <a:lvl9pPr marL="4114800" marR="0" lvl="8" indent="-419100" algn="l" rtl="0">
              <a:lnSpc>
                <a:spcPct val="100000"/>
              </a:lnSpc>
              <a:spcBef>
                <a:spcPts val="2200"/>
              </a:spcBef>
              <a:spcAft>
                <a:spcPts val="0"/>
              </a:spcAft>
              <a:buClr>
                <a:srgbClr val="FFFFFF"/>
              </a:buClr>
              <a:buSzPts val="3000"/>
              <a:buFont typeface="Roboto"/>
              <a:buChar char="•"/>
              <a:defRPr sz="3000" b="1" i="0" u="none" strike="noStrike" cap="none">
                <a:solidFill>
                  <a:srgbClr val="FFFFFF"/>
                </a:solidFill>
                <a:latin typeface="Roboto"/>
                <a:ea typeface="Roboto"/>
                <a:cs typeface="Roboto"/>
                <a:sym typeface="Roboto"/>
              </a:defRPr>
            </a:lvl9pPr>
          </a:lstStyle>
          <a:p>
            <a:endParaRPr/>
          </a:p>
        </p:txBody>
      </p:sp>
      <p:sp>
        <p:nvSpPr>
          <p:cNvPr id="251" name="Google Shape;251;p67"/>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
        <p:nvSpPr>
          <p:cNvPr id="252" name="Google Shape;252;p67"/>
          <p:cNvSpPr txBox="1">
            <a:spLocks noGrp="1"/>
          </p:cNvSpPr>
          <p:nvPr>
            <p:ph type="subTitle" idx="2"/>
          </p:nvPr>
        </p:nvSpPr>
        <p:spPr>
          <a:xfrm>
            <a:off x="1557200" y="2786325"/>
            <a:ext cx="2701200" cy="429300"/>
          </a:xfrm>
          <a:prstGeom prst="rect">
            <a:avLst/>
          </a:prstGeom>
        </p:spPr>
        <p:txBody>
          <a:bodyPr spcFirstLastPara="1" wrap="square" lIns="34275" tIns="34275" rIns="34275" bIns="34275" anchor="ctr" anchorCtr="0">
            <a:noAutofit/>
          </a:bodyPr>
          <a:lstStyle>
            <a:lvl1pPr lvl="0" rtl="0">
              <a:spcBef>
                <a:spcPts val="0"/>
              </a:spcBef>
              <a:spcAft>
                <a:spcPts val="0"/>
              </a:spcAft>
              <a:buNone/>
              <a:defRPr sz="1300">
                <a:solidFill>
                  <a:srgbClr val="FFFFFF"/>
                </a:solidFill>
              </a:defRPr>
            </a:lvl1pPr>
            <a:lvl2pPr lvl="1" rtl="0">
              <a:spcBef>
                <a:spcPts val="2200"/>
              </a:spcBef>
              <a:spcAft>
                <a:spcPts val="0"/>
              </a:spcAft>
              <a:buNone/>
              <a:defRPr/>
            </a:lvl2pPr>
            <a:lvl3pPr lvl="2" rtl="0">
              <a:spcBef>
                <a:spcPts val="2200"/>
              </a:spcBef>
              <a:spcAft>
                <a:spcPts val="0"/>
              </a:spcAft>
              <a:buNone/>
              <a:defRPr/>
            </a:lvl3pPr>
            <a:lvl4pPr lvl="3" rtl="0">
              <a:spcBef>
                <a:spcPts val="2200"/>
              </a:spcBef>
              <a:spcAft>
                <a:spcPts val="0"/>
              </a:spcAft>
              <a:buNone/>
              <a:defRPr/>
            </a:lvl4pPr>
            <a:lvl5pPr lvl="4" rtl="0">
              <a:spcBef>
                <a:spcPts val="2200"/>
              </a:spcBef>
              <a:spcAft>
                <a:spcPts val="0"/>
              </a:spcAft>
              <a:buNone/>
              <a:defRPr/>
            </a:lvl5pPr>
            <a:lvl6pPr lvl="5" rtl="0">
              <a:spcBef>
                <a:spcPts val="2200"/>
              </a:spcBef>
              <a:spcAft>
                <a:spcPts val="0"/>
              </a:spcAft>
              <a:buNone/>
              <a:defRPr/>
            </a:lvl6pPr>
            <a:lvl7pPr lvl="6" rtl="0">
              <a:spcBef>
                <a:spcPts val="2200"/>
              </a:spcBef>
              <a:spcAft>
                <a:spcPts val="0"/>
              </a:spcAft>
              <a:buNone/>
              <a:defRPr/>
            </a:lvl7pPr>
            <a:lvl8pPr lvl="7" rtl="0">
              <a:spcBef>
                <a:spcPts val="2200"/>
              </a:spcBef>
              <a:spcAft>
                <a:spcPts val="0"/>
              </a:spcAft>
              <a:buNone/>
              <a:defRPr/>
            </a:lvl8pPr>
            <a:lvl9pPr lvl="8" rtl="0">
              <a:spcBef>
                <a:spcPts val="2200"/>
              </a:spcBef>
              <a:spcAft>
                <a:spcPts val="0"/>
              </a:spcAft>
              <a:buNone/>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ign Off">
  <p:cSld name="Sign Off">
    <p:spTree>
      <p:nvGrpSpPr>
        <p:cNvPr id="1" name="Shape 253"/>
        <p:cNvGrpSpPr/>
        <p:nvPr/>
      </p:nvGrpSpPr>
      <p:grpSpPr>
        <a:xfrm>
          <a:off x="0" y="0"/>
          <a:ext cx="0" cy="0"/>
          <a:chOff x="0" y="0"/>
          <a:chExt cx="0" cy="0"/>
        </a:xfrm>
      </p:grpSpPr>
      <p:sp>
        <p:nvSpPr>
          <p:cNvPr id="254" name="Google Shape;254;p68"/>
          <p:cNvSpPr txBox="1">
            <a:spLocks noGrp="1"/>
          </p:cNvSpPr>
          <p:nvPr>
            <p:ph type="body" idx="1"/>
          </p:nvPr>
        </p:nvSpPr>
        <p:spPr>
          <a:xfrm>
            <a:off x="1389757" y="2025012"/>
            <a:ext cx="6364500" cy="798300"/>
          </a:xfrm>
          <a:prstGeom prst="rect">
            <a:avLst/>
          </a:prstGeom>
          <a:noFill/>
          <a:ln>
            <a:noFill/>
          </a:ln>
        </p:spPr>
        <p:txBody>
          <a:bodyPr spcFirstLastPara="1" wrap="square" lIns="34275" tIns="34275" rIns="34275" bIns="34275" anchor="ctr" anchorCtr="0">
            <a:noAutofit/>
          </a:bodyPr>
          <a:lstStyle>
            <a:lvl1pPr marL="457200" marR="0" lvl="0" indent="-228600" algn="ctr" rtl="0">
              <a:lnSpc>
                <a:spcPct val="100000"/>
              </a:lnSpc>
              <a:spcBef>
                <a:spcPts val="0"/>
              </a:spcBef>
              <a:spcAft>
                <a:spcPts val="0"/>
              </a:spcAft>
              <a:buClr>
                <a:srgbClr val="5E6EBF"/>
              </a:buClr>
              <a:buSzPts val="1400"/>
              <a:buFont typeface="Roboto"/>
              <a:buNone/>
              <a:defRPr sz="4500" i="0" u="none" strike="noStrike" cap="none">
                <a:solidFill>
                  <a:srgbClr val="5E6EBF"/>
                </a:solidFill>
                <a:latin typeface="Roboto"/>
                <a:ea typeface="Roboto"/>
                <a:cs typeface="Roboto"/>
                <a:sym typeface="Roboto"/>
              </a:defRPr>
            </a:lvl1pPr>
            <a:lvl2pPr marL="914400" marR="0" lvl="1"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2pPr>
            <a:lvl3pPr marL="1371600" marR="0" lvl="2"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3pPr>
            <a:lvl4pPr marL="1828800" marR="0" lvl="3"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4pPr>
            <a:lvl5pPr marL="2286000" marR="0" lvl="4"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5pPr>
            <a:lvl6pPr marL="2743200" marR="0" lvl="5"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6pPr>
            <a:lvl7pPr marL="3200400" marR="0" lvl="6"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7pPr>
            <a:lvl8pPr marL="3657600" marR="0" lvl="7"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8pPr>
            <a:lvl9pPr marL="4114800" marR="0" lvl="8" indent="-317500" algn="l" rtl="0">
              <a:lnSpc>
                <a:spcPct val="100000"/>
              </a:lnSpc>
              <a:spcBef>
                <a:spcPts val="2200"/>
              </a:spcBef>
              <a:spcAft>
                <a:spcPts val="0"/>
              </a:spcAft>
              <a:buClr>
                <a:srgbClr val="000000"/>
              </a:buClr>
              <a:buSzPts val="1400"/>
              <a:buChar char="•"/>
              <a:defRPr sz="1900" i="0" u="none" strike="noStrike" cap="none">
                <a:solidFill>
                  <a:srgbClr val="000000"/>
                </a:solidFill>
              </a:defRPr>
            </a:lvl9pPr>
          </a:lstStyle>
          <a:p>
            <a:endParaRPr/>
          </a:p>
        </p:txBody>
      </p:sp>
      <p:sp>
        <p:nvSpPr>
          <p:cNvPr id="255" name="Google Shape;255;p68"/>
          <p:cNvSpPr txBox="1">
            <a:spLocks noGrp="1"/>
          </p:cNvSpPr>
          <p:nvPr>
            <p:ph type="sldNum" idx="12"/>
          </p:nvPr>
        </p:nvSpPr>
        <p:spPr>
          <a:xfrm>
            <a:off x="4475930" y="4878958"/>
            <a:ext cx="185400" cy="191700"/>
          </a:xfrm>
          <a:prstGeom prst="rect">
            <a:avLst/>
          </a:prstGeom>
          <a:noFill/>
          <a:ln>
            <a:noFill/>
          </a:ln>
        </p:spPr>
        <p:txBody>
          <a:bodyPr spcFirstLastPara="1" wrap="square" lIns="26775" tIns="26775" rIns="26775" bIns="26775" anchor="t" anchorCtr="0">
            <a:noAutofit/>
          </a:bodyPr>
          <a:lstStyle>
            <a:lvl1pPr marL="0" marR="0" lvl="0"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
              <a:t>‹#›</a:t>
            </a:fld>
            <a:endParaRPr sz="1400">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Blank - Salmon">
  <p:cSld name="TITLE_AND_BODY_1">
    <p:bg>
      <p:bgPr>
        <a:solidFill>
          <a:srgbClr val="FFA781"/>
        </a:solidFill>
        <a:effectLst/>
      </p:bgPr>
    </p:bg>
    <p:spTree>
      <p:nvGrpSpPr>
        <p:cNvPr id="1" name="Shape 263"/>
        <p:cNvGrpSpPr/>
        <p:nvPr/>
      </p:nvGrpSpPr>
      <p:grpSpPr>
        <a:xfrm>
          <a:off x="0" y="0"/>
          <a:ext cx="0" cy="0"/>
          <a:chOff x="0" y="0"/>
          <a:chExt cx="0" cy="0"/>
        </a:xfrm>
      </p:grpSpPr>
      <p:cxnSp>
        <p:nvCxnSpPr>
          <p:cNvPr id="264" name="Google Shape;264;p70"/>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265" name="Google Shape;265;p70"/>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Shopify</a:t>
            </a:r>
            <a:endParaRPr sz="600">
              <a:solidFill>
                <a:srgbClr val="004C3F"/>
              </a:solidFill>
              <a:latin typeface="Lato"/>
              <a:ea typeface="Lato"/>
              <a:cs typeface="Lato"/>
              <a:sym typeface="Lato"/>
            </a:endParaRPr>
          </a:p>
        </p:txBody>
      </p:sp>
      <p:sp>
        <p:nvSpPr>
          <p:cNvPr id="266" name="Google Shape;266;p70"/>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Name of Presentation</a:t>
            </a:r>
            <a:endParaRPr sz="600">
              <a:solidFill>
                <a:srgbClr val="004C3F"/>
              </a:solidFill>
              <a:latin typeface="Lato"/>
              <a:ea typeface="Lato"/>
              <a:cs typeface="Lato"/>
              <a:sym typeface="Lato"/>
            </a:endParaRPr>
          </a:p>
        </p:txBody>
      </p:sp>
      <p:sp>
        <p:nvSpPr>
          <p:cNvPr id="267" name="Google Shape;267;p70"/>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05.30.19</a:t>
            </a:r>
            <a:endParaRPr sz="600">
              <a:solidFill>
                <a:srgbClr val="004C3F"/>
              </a:solidFill>
              <a:latin typeface="Lato"/>
              <a:ea typeface="Lato"/>
              <a:cs typeface="Lato"/>
              <a:sym typeface="Lato"/>
            </a:endParaRPr>
          </a:p>
        </p:txBody>
      </p:sp>
      <p:sp>
        <p:nvSpPr>
          <p:cNvPr id="268" name="Google Shape;268;p70"/>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Blank - Salmon 1">
  <p:cSld name="TITLE_AND_BODY_1_2">
    <p:bg>
      <p:bgPr>
        <a:solidFill>
          <a:srgbClr val="004C3F"/>
        </a:solidFill>
        <a:effectLst/>
      </p:bgPr>
    </p:bg>
    <p:spTree>
      <p:nvGrpSpPr>
        <p:cNvPr id="1" name="Shape 269"/>
        <p:cNvGrpSpPr/>
        <p:nvPr/>
      </p:nvGrpSpPr>
      <p:grpSpPr>
        <a:xfrm>
          <a:off x="0" y="0"/>
          <a:ext cx="0" cy="0"/>
          <a:chOff x="0" y="0"/>
          <a:chExt cx="0" cy="0"/>
        </a:xfrm>
      </p:grpSpPr>
      <p:cxnSp>
        <p:nvCxnSpPr>
          <p:cNvPr id="270" name="Google Shape;270;p71"/>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cxnSp>
        <p:nvCxnSpPr>
          <p:cNvPr id="271" name="Google Shape;271;p71"/>
          <p:cNvCxnSpPr/>
          <p:nvPr/>
        </p:nvCxnSpPr>
        <p:spPr>
          <a:xfrm>
            <a:off x="14846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272" name="Google Shape;272;p71"/>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FFFFFF"/>
                </a:solidFill>
                <a:latin typeface="Lato"/>
                <a:ea typeface="Lato"/>
                <a:cs typeface="Lato"/>
                <a:sym typeface="Lato"/>
              </a:rPr>
              <a:t>Shopify</a:t>
            </a:r>
            <a:endParaRPr sz="600">
              <a:solidFill>
                <a:srgbClr val="FFFFFF"/>
              </a:solidFill>
              <a:latin typeface="Lato"/>
              <a:ea typeface="Lato"/>
              <a:cs typeface="Lato"/>
              <a:sym typeface="Lato"/>
            </a:endParaRPr>
          </a:p>
        </p:txBody>
      </p:sp>
      <p:sp>
        <p:nvSpPr>
          <p:cNvPr id="273" name="Google Shape;273;p71"/>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lvl="0" indent="0" algn="l" rtl="0">
              <a:spcBef>
                <a:spcPts val="0"/>
              </a:spcBef>
              <a:spcAft>
                <a:spcPts val="0"/>
              </a:spcAft>
              <a:buNone/>
            </a:pPr>
            <a:r>
              <a:rPr lang="en" sz="600">
                <a:solidFill>
                  <a:srgbClr val="FFFFFF"/>
                </a:solidFill>
                <a:latin typeface="Lato"/>
                <a:ea typeface="Lato"/>
                <a:cs typeface="Lato"/>
                <a:sym typeface="Lato"/>
              </a:rPr>
              <a:t>Level Up Your Craft  With Shopify</a:t>
            </a:r>
            <a:endParaRPr sz="600">
              <a:solidFill>
                <a:srgbClr val="FFFFFF"/>
              </a:solidFill>
              <a:latin typeface="Lato"/>
              <a:ea typeface="Lato"/>
              <a:cs typeface="Lato"/>
              <a:sym typeface="Lato"/>
            </a:endParaRPr>
          </a:p>
          <a:p>
            <a:pPr marL="0" marR="0" lvl="0" indent="0" algn="l" rtl="0">
              <a:lnSpc>
                <a:spcPct val="100000"/>
              </a:lnSpc>
              <a:spcBef>
                <a:spcPts val="0"/>
              </a:spcBef>
              <a:spcAft>
                <a:spcPts val="0"/>
              </a:spcAft>
              <a:buNone/>
            </a:pPr>
            <a:endParaRPr sz="600">
              <a:solidFill>
                <a:srgbClr val="FFFFFF"/>
              </a:solidFill>
              <a:latin typeface="Lato"/>
              <a:ea typeface="Lato"/>
              <a:cs typeface="Lato"/>
              <a:sym typeface="Lato"/>
            </a:endParaRPr>
          </a:p>
        </p:txBody>
      </p:sp>
      <p:sp>
        <p:nvSpPr>
          <p:cNvPr id="274" name="Google Shape;274;p71"/>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600">
              <a:solidFill>
                <a:srgbClr val="FFFFFF"/>
              </a:solidFill>
              <a:latin typeface="Lato"/>
              <a:ea typeface="Lato"/>
              <a:cs typeface="Lato"/>
              <a:sym typeface="Lato"/>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Blank - Yellow">
  <p:cSld name="TITLE_AND_BODY_1_1">
    <p:bg>
      <p:bgPr>
        <a:solidFill>
          <a:srgbClr val="FFCB67"/>
        </a:solidFill>
        <a:effectLst/>
      </p:bgPr>
    </p:bg>
    <p:spTree>
      <p:nvGrpSpPr>
        <p:cNvPr id="1" name="Shape 275"/>
        <p:cNvGrpSpPr/>
        <p:nvPr/>
      </p:nvGrpSpPr>
      <p:grpSpPr>
        <a:xfrm>
          <a:off x="0" y="0"/>
          <a:ext cx="0" cy="0"/>
          <a:chOff x="0" y="0"/>
          <a:chExt cx="0" cy="0"/>
        </a:xfrm>
      </p:grpSpPr>
      <p:cxnSp>
        <p:nvCxnSpPr>
          <p:cNvPr id="276" name="Google Shape;276;p72"/>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277" name="Google Shape;277;p72"/>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Shopify</a:t>
            </a:r>
            <a:endParaRPr sz="600">
              <a:solidFill>
                <a:srgbClr val="004C3F"/>
              </a:solidFill>
              <a:latin typeface="Lato"/>
              <a:ea typeface="Lato"/>
              <a:cs typeface="Lato"/>
              <a:sym typeface="Lato"/>
            </a:endParaRPr>
          </a:p>
        </p:txBody>
      </p:sp>
      <p:sp>
        <p:nvSpPr>
          <p:cNvPr id="278" name="Google Shape;278;p72"/>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Name of Presentation</a:t>
            </a:r>
            <a:endParaRPr sz="600">
              <a:solidFill>
                <a:srgbClr val="004C3F"/>
              </a:solidFill>
              <a:latin typeface="Lato"/>
              <a:ea typeface="Lato"/>
              <a:cs typeface="Lato"/>
              <a:sym typeface="Lato"/>
            </a:endParaRPr>
          </a:p>
        </p:txBody>
      </p:sp>
      <p:sp>
        <p:nvSpPr>
          <p:cNvPr id="279" name="Google Shape;279;p72"/>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05.30.19</a:t>
            </a:r>
            <a:endParaRPr sz="600">
              <a:solidFill>
                <a:srgbClr val="004C3F"/>
              </a:solidFill>
              <a:latin typeface="Lato"/>
              <a:ea typeface="Lato"/>
              <a:cs typeface="Lato"/>
              <a:sym typeface="Lato"/>
            </a:endParaRPr>
          </a:p>
        </p:txBody>
      </p:sp>
      <p:sp>
        <p:nvSpPr>
          <p:cNvPr id="280" name="Google Shape;280;p72"/>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Blank - Teal">
  <p:cSld name="TITLE_AND_BODY_1_1_1">
    <p:bg>
      <p:bgPr>
        <a:solidFill>
          <a:srgbClr val="90DFD6"/>
        </a:solidFill>
        <a:effectLst/>
      </p:bgPr>
    </p:bg>
    <p:spTree>
      <p:nvGrpSpPr>
        <p:cNvPr id="1" name="Shape 281"/>
        <p:cNvGrpSpPr/>
        <p:nvPr/>
      </p:nvGrpSpPr>
      <p:grpSpPr>
        <a:xfrm>
          <a:off x="0" y="0"/>
          <a:ext cx="0" cy="0"/>
          <a:chOff x="0" y="0"/>
          <a:chExt cx="0" cy="0"/>
        </a:xfrm>
      </p:grpSpPr>
      <p:cxnSp>
        <p:nvCxnSpPr>
          <p:cNvPr id="282" name="Google Shape;282;p73"/>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283" name="Google Shape;283;p73"/>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Shopify</a:t>
            </a:r>
            <a:endParaRPr sz="600">
              <a:solidFill>
                <a:srgbClr val="004C3F"/>
              </a:solidFill>
              <a:latin typeface="Lato"/>
              <a:ea typeface="Lato"/>
              <a:cs typeface="Lato"/>
              <a:sym typeface="Lato"/>
            </a:endParaRPr>
          </a:p>
        </p:txBody>
      </p:sp>
      <p:sp>
        <p:nvSpPr>
          <p:cNvPr id="284" name="Google Shape;284;p73"/>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Name of Presentation</a:t>
            </a:r>
            <a:endParaRPr sz="600">
              <a:solidFill>
                <a:srgbClr val="004C3F"/>
              </a:solidFill>
              <a:latin typeface="Lato"/>
              <a:ea typeface="Lato"/>
              <a:cs typeface="Lato"/>
              <a:sym typeface="Lato"/>
            </a:endParaRPr>
          </a:p>
        </p:txBody>
      </p:sp>
      <p:sp>
        <p:nvSpPr>
          <p:cNvPr id="285" name="Google Shape;285;p73"/>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05.30.19</a:t>
            </a:r>
            <a:endParaRPr sz="600">
              <a:solidFill>
                <a:srgbClr val="004C3F"/>
              </a:solidFill>
              <a:latin typeface="Lato"/>
              <a:ea typeface="Lato"/>
              <a:cs typeface="Lato"/>
              <a:sym typeface="Lato"/>
            </a:endParaRPr>
          </a:p>
        </p:txBody>
      </p:sp>
      <p:sp>
        <p:nvSpPr>
          <p:cNvPr id="286" name="Google Shape;286;p73"/>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9AD4C"/>
          </p15:clr>
        </p15:guide>
        <p15:guide id="2" pos="2880">
          <p15:clr>
            <a:srgbClr val="F9AD4C"/>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mp; Speaker">
  <p:cSld name="Title &amp; Speaker">
    <p:spTree>
      <p:nvGrpSpPr>
        <p:cNvPr id="1" name="Shape 287"/>
        <p:cNvGrpSpPr/>
        <p:nvPr/>
      </p:nvGrpSpPr>
      <p:grpSpPr>
        <a:xfrm>
          <a:off x="0" y="0"/>
          <a:ext cx="0" cy="0"/>
          <a:chOff x="0" y="0"/>
          <a:chExt cx="0" cy="0"/>
        </a:xfrm>
      </p:grpSpPr>
      <p:pic>
        <p:nvPicPr>
          <p:cNvPr id="288" name="Google Shape;288;p74"/>
          <p:cNvPicPr preferRelativeResize="0"/>
          <p:nvPr/>
        </p:nvPicPr>
        <p:blipFill rotWithShape="1">
          <a:blip r:embed="rId2">
            <a:alphaModFix/>
          </a:blip>
          <a:srcRect t="19" b="19"/>
          <a:stretch/>
        </p:blipFill>
        <p:spPr>
          <a:xfrm>
            <a:off x="7623000" y="4378825"/>
            <a:ext cx="1085451" cy="309250"/>
          </a:xfrm>
          <a:prstGeom prst="rect">
            <a:avLst/>
          </a:prstGeom>
          <a:noFill/>
          <a:ln>
            <a:noFill/>
          </a:ln>
        </p:spPr>
      </p:pic>
      <p:sp>
        <p:nvSpPr>
          <p:cNvPr id="289" name="Google Shape;289;p74"/>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Title - 2 lines">
  <p:cSld name="Title - Center">
    <p:bg>
      <p:bgPr>
        <a:solidFill>
          <a:srgbClr val="FFFFFF"/>
        </a:solidFill>
        <a:effectLst/>
      </p:bgPr>
    </p:bg>
    <p:spTree>
      <p:nvGrpSpPr>
        <p:cNvPr id="1" name="Shape 290"/>
        <p:cNvGrpSpPr/>
        <p:nvPr/>
      </p:nvGrpSpPr>
      <p:grpSpPr>
        <a:xfrm>
          <a:off x="0" y="0"/>
          <a:ext cx="0" cy="0"/>
          <a:chOff x="0" y="0"/>
          <a:chExt cx="0" cy="0"/>
        </a:xfrm>
      </p:grpSpPr>
      <p:cxnSp>
        <p:nvCxnSpPr>
          <p:cNvPr id="291" name="Google Shape;291;p75"/>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292" name="Google Shape;292;p75"/>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293" name="Google Shape;293;p75"/>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Shopify</a:t>
            </a:r>
            <a:endParaRPr sz="600">
              <a:solidFill>
                <a:srgbClr val="004C3F"/>
              </a:solidFill>
              <a:latin typeface="Lato"/>
              <a:ea typeface="Lato"/>
              <a:cs typeface="Lato"/>
              <a:sym typeface="Lato"/>
            </a:endParaRPr>
          </a:p>
        </p:txBody>
      </p:sp>
      <p:sp>
        <p:nvSpPr>
          <p:cNvPr id="294" name="Google Shape;294;p75"/>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Name of Presentation</a:t>
            </a:r>
            <a:endParaRPr sz="600">
              <a:solidFill>
                <a:srgbClr val="004C3F"/>
              </a:solidFill>
              <a:latin typeface="Lato"/>
              <a:ea typeface="Lato"/>
              <a:cs typeface="Lato"/>
              <a:sym typeface="Lato"/>
            </a:endParaRPr>
          </a:p>
        </p:txBody>
      </p:sp>
      <p:sp>
        <p:nvSpPr>
          <p:cNvPr id="295" name="Google Shape;295;p75"/>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05.30.19</a:t>
            </a:r>
            <a:endParaRPr sz="600">
              <a:solidFill>
                <a:srgbClr val="004C3F"/>
              </a:solidFill>
              <a:latin typeface="Lato"/>
              <a:ea typeface="Lato"/>
              <a:cs typeface="Lato"/>
              <a:sym typeface="Lato"/>
            </a:endParaRPr>
          </a:p>
        </p:txBody>
      </p:sp>
      <p:sp>
        <p:nvSpPr>
          <p:cNvPr id="296" name="Google Shape;296;p75"/>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Title  - 1 line">
  <p:cSld name="Title - Center_1">
    <p:bg>
      <p:bgPr>
        <a:solidFill>
          <a:srgbClr val="FFFFFF"/>
        </a:solidFill>
        <a:effectLst/>
      </p:bgPr>
    </p:bg>
    <p:spTree>
      <p:nvGrpSpPr>
        <p:cNvPr id="1" name="Shape 297"/>
        <p:cNvGrpSpPr/>
        <p:nvPr/>
      </p:nvGrpSpPr>
      <p:grpSpPr>
        <a:xfrm>
          <a:off x="0" y="0"/>
          <a:ext cx="0" cy="0"/>
          <a:chOff x="0" y="0"/>
          <a:chExt cx="0" cy="0"/>
        </a:xfrm>
      </p:grpSpPr>
      <p:cxnSp>
        <p:nvCxnSpPr>
          <p:cNvPr id="298" name="Google Shape;298;p76"/>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299" name="Google Shape;299;p76"/>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Shopify</a:t>
            </a:r>
            <a:endParaRPr sz="600">
              <a:solidFill>
                <a:srgbClr val="004C3F"/>
              </a:solidFill>
              <a:latin typeface="Lato"/>
              <a:ea typeface="Lato"/>
              <a:cs typeface="Lato"/>
              <a:sym typeface="Lato"/>
            </a:endParaRPr>
          </a:p>
        </p:txBody>
      </p:sp>
      <p:sp>
        <p:nvSpPr>
          <p:cNvPr id="300" name="Google Shape;300;p76"/>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Name of Presentation</a:t>
            </a:r>
            <a:endParaRPr sz="600">
              <a:solidFill>
                <a:srgbClr val="004C3F"/>
              </a:solidFill>
              <a:latin typeface="Lato"/>
              <a:ea typeface="Lato"/>
              <a:cs typeface="Lato"/>
              <a:sym typeface="Lato"/>
            </a:endParaRPr>
          </a:p>
        </p:txBody>
      </p:sp>
      <p:sp>
        <p:nvSpPr>
          <p:cNvPr id="301" name="Google Shape;301;p76"/>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05.30.19</a:t>
            </a:r>
            <a:endParaRPr sz="600">
              <a:solidFill>
                <a:srgbClr val="004C3F"/>
              </a:solidFill>
              <a:latin typeface="Lato"/>
              <a:ea typeface="Lato"/>
              <a:cs typeface="Lato"/>
              <a:sym typeface="Lato"/>
            </a:endParaRPr>
          </a:p>
        </p:txBody>
      </p:sp>
      <p:sp>
        <p:nvSpPr>
          <p:cNvPr id="302" name="Google Shape;302;p76"/>
          <p:cNvSpPr txBox="1">
            <a:spLocks noGrp="1"/>
          </p:cNvSpPr>
          <p:nvPr>
            <p:ph type="sldNum" idx="12"/>
          </p:nvPr>
        </p:nvSpPr>
        <p:spPr>
          <a:xfrm>
            <a:off x="8361859" y="171976"/>
            <a:ext cx="548700" cy="393600"/>
          </a:xfrm>
          <a:prstGeom prst="rect">
            <a:avLst/>
          </a:prstGeom>
          <a:ln>
            <a:noFill/>
          </a:ln>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Blank">
  <p:cSld name="Title - Center_1_1">
    <p:bg>
      <p:bgPr>
        <a:solidFill>
          <a:srgbClr val="FFFFFF"/>
        </a:solidFill>
        <a:effectLst/>
      </p:bgPr>
    </p:bg>
    <p:spTree>
      <p:nvGrpSpPr>
        <p:cNvPr id="1" name="Shape 303"/>
        <p:cNvGrpSpPr/>
        <p:nvPr/>
      </p:nvGrpSpPr>
      <p:grpSpPr>
        <a:xfrm>
          <a:off x="0" y="0"/>
          <a:ext cx="0" cy="0"/>
          <a:chOff x="0" y="0"/>
          <a:chExt cx="0" cy="0"/>
        </a:xfrm>
      </p:grpSpPr>
      <p:sp>
        <p:nvSpPr>
          <p:cNvPr id="304" name="Google Shape;304;p77"/>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p:bg>
      <p:bgPr>
        <a:solidFill>
          <a:srgbClr val="FBF7ED"/>
        </a:solidFill>
        <a:effectLst/>
      </p:bgPr>
    </p:bg>
    <p:spTree>
      <p:nvGrpSpPr>
        <p:cNvPr id="1" name="Shape 305"/>
        <p:cNvGrpSpPr/>
        <p:nvPr/>
      </p:nvGrpSpPr>
      <p:grpSpPr>
        <a:xfrm>
          <a:off x="0" y="0"/>
          <a:ext cx="0" cy="0"/>
          <a:chOff x="0" y="0"/>
          <a:chExt cx="0" cy="0"/>
        </a:xfrm>
      </p:grpSpPr>
      <p:cxnSp>
        <p:nvCxnSpPr>
          <p:cNvPr id="306" name="Google Shape;306;p78"/>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307" name="Google Shape;307;p78"/>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308" name="Google Shape;308;p78"/>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Shopify</a:t>
            </a:r>
            <a:endParaRPr sz="600">
              <a:solidFill>
                <a:srgbClr val="004C3F"/>
              </a:solidFill>
              <a:latin typeface="Lato"/>
              <a:ea typeface="Lato"/>
              <a:cs typeface="Lato"/>
              <a:sym typeface="Lato"/>
            </a:endParaRPr>
          </a:p>
        </p:txBody>
      </p:sp>
      <p:sp>
        <p:nvSpPr>
          <p:cNvPr id="309" name="Google Shape;309;p78"/>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Name of Presentation</a:t>
            </a:r>
            <a:endParaRPr sz="600">
              <a:solidFill>
                <a:srgbClr val="004C3F"/>
              </a:solidFill>
              <a:latin typeface="Lato"/>
              <a:ea typeface="Lato"/>
              <a:cs typeface="Lato"/>
              <a:sym typeface="Lato"/>
            </a:endParaRPr>
          </a:p>
        </p:txBody>
      </p:sp>
      <p:sp>
        <p:nvSpPr>
          <p:cNvPr id="310" name="Google Shape;310;p78"/>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05.30.19</a:t>
            </a:r>
            <a:endParaRPr sz="600">
              <a:solidFill>
                <a:srgbClr val="004C3F"/>
              </a:solidFill>
              <a:latin typeface="Lato"/>
              <a:ea typeface="Lato"/>
              <a:cs typeface="Lato"/>
              <a:sym typeface="Lato"/>
            </a:endParaRPr>
          </a:p>
        </p:txBody>
      </p:sp>
      <p:sp>
        <p:nvSpPr>
          <p:cNvPr id="311" name="Google Shape;311;p78"/>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Blank - Salmon">
  <p:cSld name="TITLE_AND_BODY_1">
    <p:bg>
      <p:bgPr>
        <a:solidFill>
          <a:srgbClr val="FFA781"/>
        </a:solidFill>
        <a:effectLst/>
      </p:bgPr>
    </p:bg>
    <p:spTree>
      <p:nvGrpSpPr>
        <p:cNvPr id="1" name="Shape 319"/>
        <p:cNvGrpSpPr/>
        <p:nvPr/>
      </p:nvGrpSpPr>
      <p:grpSpPr>
        <a:xfrm>
          <a:off x="0" y="0"/>
          <a:ext cx="0" cy="0"/>
          <a:chOff x="0" y="0"/>
          <a:chExt cx="0" cy="0"/>
        </a:xfrm>
      </p:grpSpPr>
      <p:cxnSp>
        <p:nvCxnSpPr>
          <p:cNvPr id="320" name="Google Shape;320;p80"/>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321" name="Google Shape;321;p80"/>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Shopify</a:t>
            </a:r>
            <a:endParaRPr sz="600">
              <a:solidFill>
                <a:srgbClr val="004C3F"/>
              </a:solidFill>
              <a:latin typeface="Lato"/>
              <a:ea typeface="Lato"/>
              <a:cs typeface="Lato"/>
              <a:sym typeface="Lato"/>
            </a:endParaRPr>
          </a:p>
        </p:txBody>
      </p:sp>
      <p:sp>
        <p:nvSpPr>
          <p:cNvPr id="322" name="Google Shape;322;p80"/>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Name of Presentation</a:t>
            </a:r>
            <a:endParaRPr sz="600">
              <a:solidFill>
                <a:srgbClr val="004C3F"/>
              </a:solidFill>
              <a:latin typeface="Lato"/>
              <a:ea typeface="Lato"/>
              <a:cs typeface="Lato"/>
              <a:sym typeface="Lato"/>
            </a:endParaRPr>
          </a:p>
        </p:txBody>
      </p:sp>
      <p:sp>
        <p:nvSpPr>
          <p:cNvPr id="323" name="Google Shape;323;p80"/>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05.30.19</a:t>
            </a:r>
            <a:endParaRPr sz="600">
              <a:solidFill>
                <a:srgbClr val="004C3F"/>
              </a:solidFill>
              <a:latin typeface="Lato"/>
              <a:ea typeface="Lato"/>
              <a:cs typeface="Lato"/>
              <a:sym typeface="Lato"/>
            </a:endParaRPr>
          </a:p>
        </p:txBody>
      </p:sp>
      <p:sp>
        <p:nvSpPr>
          <p:cNvPr id="324" name="Google Shape;324;p80"/>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Blank - Salmon 1">
  <p:cSld name="TITLE_AND_BODY_1_2">
    <p:bg>
      <p:bgPr>
        <a:solidFill>
          <a:srgbClr val="004C3F"/>
        </a:solidFill>
        <a:effectLst/>
      </p:bgPr>
    </p:bg>
    <p:spTree>
      <p:nvGrpSpPr>
        <p:cNvPr id="1" name="Shape 325"/>
        <p:cNvGrpSpPr/>
        <p:nvPr/>
      </p:nvGrpSpPr>
      <p:grpSpPr>
        <a:xfrm>
          <a:off x="0" y="0"/>
          <a:ext cx="0" cy="0"/>
          <a:chOff x="0" y="0"/>
          <a:chExt cx="0" cy="0"/>
        </a:xfrm>
      </p:grpSpPr>
      <p:cxnSp>
        <p:nvCxnSpPr>
          <p:cNvPr id="326" name="Google Shape;326;p81"/>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cxnSp>
        <p:nvCxnSpPr>
          <p:cNvPr id="327" name="Google Shape;327;p81"/>
          <p:cNvCxnSpPr/>
          <p:nvPr/>
        </p:nvCxnSpPr>
        <p:spPr>
          <a:xfrm>
            <a:off x="14846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328" name="Google Shape;328;p81"/>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FFFFFF"/>
                </a:solidFill>
                <a:latin typeface="Lato"/>
                <a:ea typeface="Lato"/>
                <a:cs typeface="Lato"/>
                <a:sym typeface="Lato"/>
              </a:rPr>
              <a:t>Shopify</a:t>
            </a:r>
            <a:endParaRPr sz="600">
              <a:solidFill>
                <a:srgbClr val="FFFFFF"/>
              </a:solidFill>
              <a:latin typeface="Lato"/>
              <a:ea typeface="Lato"/>
              <a:cs typeface="Lato"/>
              <a:sym typeface="Lato"/>
            </a:endParaRPr>
          </a:p>
        </p:txBody>
      </p:sp>
      <p:sp>
        <p:nvSpPr>
          <p:cNvPr id="329" name="Google Shape;329;p81"/>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FFFFFF"/>
                </a:solidFill>
                <a:latin typeface="Lato"/>
                <a:ea typeface="Lato"/>
                <a:cs typeface="Lato"/>
                <a:sym typeface="Lato"/>
              </a:rPr>
              <a:t>Name of Presentation</a:t>
            </a:r>
            <a:endParaRPr sz="600">
              <a:solidFill>
                <a:srgbClr val="FFFFFF"/>
              </a:solidFill>
              <a:latin typeface="Lato"/>
              <a:ea typeface="Lato"/>
              <a:cs typeface="Lato"/>
              <a:sym typeface="Lato"/>
            </a:endParaRPr>
          </a:p>
        </p:txBody>
      </p:sp>
      <p:sp>
        <p:nvSpPr>
          <p:cNvPr id="330" name="Google Shape;330;p81"/>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FFFFFF"/>
                </a:solidFill>
                <a:latin typeface="Lato"/>
                <a:ea typeface="Lato"/>
                <a:cs typeface="Lato"/>
                <a:sym typeface="Lato"/>
              </a:rPr>
              <a:t>05.30.19</a:t>
            </a:r>
            <a:endParaRPr sz="600">
              <a:solidFill>
                <a:srgbClr val="FFFFFF"/>
              </a:solidFill>
              <a:latin typeface="Lato"/>
              <a:ea typeface="Lato"/>
              <a:cs typeface="Lato"/>
              <a:sym typeface="Lato"/>
            </a:endParaRPr>
          </a:p>
        </p:txBody>
      </p:sp>
      <p:sp>
        <p:nvSpPr>
          <p:cNvPr id="331" name="Google Shape;331;p81"/>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Blank - Yellow">
  <p:cSld name="TITLE_AND_BODY_1_1">
    <p:bg>
      <p:bgPr>
        <a:solidFill>
          <a:srgbClr val="FFCB67"/>
        </a:solidFill>
        <a:effectLst/>
      </p:bgPr>
    </p:bg>
    <p:spTree>
      <p:nvGrpSpPr>
        <p:cNvPr id="1" name="Shape 332"/>
        <p:cNvGrpSpPr/>
        <p:nvPr/>
      </p:nvGrpSpPr>
      <p:grpSpPr>
        <a:xfrm>
          <a:off x="0" y="0"/>
          <a:ext cx="0" cy="0"/>
          <a:chOff x="0" y="0"/>
          <a:chExt cx="0" cy="0"/>
        </a:xfrm>
      </p:grpSpPr>
      <p:cxnSp>
        <p:nvCxnSpPr>
          <p:cNvPr id="333" name="Google Shape;333;p82"/>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334" name="Google Shape;334;p82"/>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Shopify</a:t>
            </a:r>
            <a:endParaRPr sz="600">
              <a:solidFill>
                <a:srgbClr val="004C3F"/>
              </a:solidFill>
              <a:latin typeface="Lato"/>
              <a:ea typeface="Lato"/>
              <a:cs typeface="Lato"/>
              <a:sym typeface="Lato"/>
            </a:endParaRPr>
          </a:p>
        </p:txBody>
      </p:sp>
      <p:sp>
        <p:nvSpPr>
          <p:cNvPr id="335" name="Google Shape;335;p82"/>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Name of Presentation</a:t>
            </a:r>
            <a:endParaRPr sz="600">
              <a:solidFill>
                <a:srgbClr val="004C3F"/>
              </a:solidFill>
              <a:latin typeface="Lato"/>
              <a:ea typeface="Lato"/>
              <a:cs typeface="Lato"/>
              <a:sym typeface="Lato"/>
            </a:endParaRPr>
          </a:p>
        </p:txBody>
      </p:sp>
      <p:sp>
        <p:nvSpPr>
          <p:cNvPr id="336" name="Google Shape;336;p82"/>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05.30.19</a:t>
            </a:r>
            <a:endParaRPr sz="600">
              <a:solidFill>
                <a:srgbClr val="004C3F"/>
              </a:solidFill>
              <a:latin typeface="Lato"/>
              <a:ea typeface="Lato"/>
              <a:cs typeface="Lato"/>
              <a:sym typeface="Lato"/>
            </a:endParaRPr>
          </a:p>
        </p:txBody>
      </p:sp>
      <p:sp>
        <p:nvSpPr>
          <p:cNvPr id="337" name="Google Shape;337;p82"/>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Blank - Teal">
  <p:cSld name="TITLE_AND_BODY_1_1_1">
    <p:bg>
      <p:bgPr>
        <a:solidFill>
          <a:srgbClr val="90DFD6"/>
        </a:solidFill>
        <a:effectLst/>
      </p:bgPr>
    </p:bg>
    <p:spTree>
      <p:nvGrpSpPr>
        <p:cNvPr id="1" name="Shape 338"/>
        <p:cNvGrpSpPr/>
        <p:nvPr/>
      </p:nvGrpSpPr>
      <p:grpSpPr>
        <a:xfrm>
          <a:off x="0" y="0"/>
          <a:ext cx="0" cy="0"/>
          <a:chOff x="0" y="0"/>
          <a:chExt cx="0" cy="0"/>
        </a:xfrm>
      </p:grpSpPr>
      <p:cxnSp>
        <p:nvCxnSpPr>
          <p:cNvPr id="339" name="Google Shape;339;p83"/>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340" name="Google Shape;340;p83"/>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Shopify</a:t>
            </a:r>
            <a:endParaRPr sz="600">
              <a:solidFill>
                <a:srgbClr val="004C3F"/>
              </a:solidFill>
              <a:latin typeface="Lato"/>
              <a:ea typeface="Lato"/>
              <a:cs typeface="Lato"/>
              <a:sym typeface="Lato"/>
            </a:endParaRPr>
          </a:p>
        </p:txBody>
      </p:sp>
      <p:sp>
        <p:nvSpPr>
          <p:cNvPr id="341" name="Google Shape;341;p83"/>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Name of Presentation</a:t>
            </a:r>
            <a:endParaRPr sz="600">
              <a:solidFill>
                <a:srgbClr val="004C3F"/>
              </a:solidFill>
              <a:latin typeface="Lato"/>
              <a:ea typeface="Lato"/>
              <a:cs typeface="Lato"/>
              <a:sym typeface="Lato"/>
            </a:endParaRPr>
          </a:p>
        </p:txBody>
      </p:sp>
      <p:sp>
        <p:nvSpPr>
          <p:cNvPr id="342" name="Google Shape;342;p83"/>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05.30.19</a:t>
            </a:r>
            <a:endParaRPr sz="600">
              <a:solidFill>
                <a:srgbClr val="004C3F"/>
              </a:solidFill>
              <a:latin typeface="Lato"/>
              <a:ea typeface="Lato"/>
              <a:cs typeface="Lato"/>
              <a:sym typeface="Lato"/>
            </a:endParaRPr>
          </a:p>
        </p:txBody>
      </p:sp>
      <p:sp>
        <p:nvSpPr>
          <p:cNvPr id="343" name="Google Shape;343;p83"/>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9AD4C"/>
          </p15:clr>
        </p15:guide>
        <p15:guide id="2" pos="2880">
          <p15:clr>
            <a:srgbClr val="F9AD4C"/>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mp; Speaker">
  <p:cSld name="Title &amp; Speaker">
    <p:spTree>
      <p:nvGrpSpPr>
        <p:cNvPr id="1" name="Shape 344"/>
        <p:cNvGrpSpPr/>
        <p:nvPr/>
      </p:nvGrpSpPr>
      <p:grpSpPr>
        <a:xfrm>
          <a:off x="0" y="0"/>
          <a:ext cx="0" cy="0"/>
          <a:chOff x="0" y="0"/>
          <a:chExt cx="0" cy="0"/>
        </a:xfrm>
      </p:grpSpPr>
      <p:pic>
        <p:nvPicPr>
          <p:cNvPr id="345" name="Google Shape;345;p84"/>
          <p:cNvPicPr preferRelativeResize="0"/>
          <p:nvPr/>
        </p:nvPicPr>
        <p:blipFill rotWithShape="1">
          <a:blip r:embed="rId2">
            <a:alphaModFix/>
          </a:blip>
          <a:srcRect t="19" b="19"/>
          <a:stretch/>
        </p:blipFill>
        <p:spPr>
          <a:xfrm>
            <a:off x="7623000" y="4378825"/>
            <a:ext cx="1085451" cy="309250"/>
          </a:xfrm>
          <a:prstGeom prst="rect">
            <a:avLst/>
          </a:prstGeom>
          <a:noFill/>
          <a:ln>
            <a:noFill/>
          </a:ln>
        </p:spPr>
      </p:pic>
      <p:sp>
        <p:nvSpPr>
          <p:cNvPr id="346" name="Google Shape;346;p84"/>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 2 lines">
  <p:cSld name="Title - Center">
    <p:bg>
      <p:bgPr>
        <a:solidFill>
          <a:srgbClr val="FFFFFF"/>
        </a:solidFill>
        <a:effectLst/>
      </p:bgPr>
    </p:bg>
    <p:spTree>
      <p:nvGrpSpPr>
        <p:cNvPr id="1" name="Shape 347"/>
        <p:cNvGrpSpPr/>
        <p:nvPr/>
      </p:nvGrpSpPr>
      <p:grpSpPr>
        <a:xfrm>
          <a:off x="0" y="0"/>
          <a:ext cx="0" cy="0"/>
          <a:chOff x="0" y="0"/>
          <a:chExt cx="0" cy="0"/>
        </a:xfrm>
      </p:grpSpPr>
      <p:cxnSp>
        <p:nvCxnSpPr>
          <p:cNvPr id="348" name="Google Shape;348;p85"/>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349" name="Google Shape;349;p85"/>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350" name="Google Shape;350;p85"/>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Shopify</a:t>
            </a:r>
            <a:endParaRPr sz="600">
              <a:solidFill>
                <a:srgbClr val="004C3F"/>
              </a:solidFill>
              <a:latin typeface="Lato"/>
              <a:ea typeface="Lato"/>
              <a:cs typeface="Lato"/>
              <a:sym typeface="Lato"/>
            </a:endParaRPr>
          </a:p>
        </p:txBody>
      </p:sp>
      <p:sp>
        <p:nvSpPr>
          <p:cNvPr id="351" name="Google Shape;351;p85"/>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Name of Presentation</a:t>
            </a:r>
            <a:endParaRPr sz="600">
              <a:solidFill>
                <a:srgbClr val="004C3F"/>
              </a:solidFill>
              <a:latin typeface="Lato"/>
              <a:ea typeface="Lato"/>
              <a:cs typeface="Lato"/>
              <a:sym typeface="Lato"/>
            </a:endParaRPr>
          </a:p>
        </p:txBody>
      </p:sp>
      <p:sp>
        <p:nvSpPr>
          <p:cNvPr id="352" name="Google Shape;352;p85"/>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05.30.19</a:t>
            </a:r>
            <a:endParaRPr sz="600">
              <a:solidFill>
                <a:srgbClr val="004C3F"/>
              </a:solidFill>
              <a:latin typeface="Lato"/>
              <a:ea typeface="Lato"/>
              <a:cs typeface="Lato"/>
              <a:sym typeface="Lato"/>
            </a:endParaRPr>
          </a:p>
        </p:txBody>
      </p:sp>
      <p:sp>
        <p:nvSpPr>
          <p:cNvPr id="353" name="Google Shape;353;p85"/>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Title  - 1 line">
  <p:cSld name="Title - Center_1">
    <p:bg>
      <p:bgPr>
        <a:solidFill>
          <a:srgbClr val="FFFFFF"/>
        </a:solidFill>
        <a:effectLst/>
      </p:bgPr>
    </p:bg>
    <p:spTree>
      <p:nvGrpSpPr>
        <p:cNvPr id="1" name="Shape 354"/>
        <p:cNvGrpSpPr/>
        <p:nvPr/>
      </p:nvGrpSpPr>
      <p:grpSpPr>
        <a:xfrm>
          <a:off x="0" y="0"/>
          <a:ext cx="0" cy="0"/>
          <a:chOff x="0" y="0"/>
          <a:chExt cx="0" cy="0"/>
        </a:xfrm>
      </p:grpSpPr>
      <p:cxnSp>
        <p:nvCxnSpPr>
          <p:cNvPr id="355" name="Google Shape;355;p86"/>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356" name="Google Shape;356;p86"/>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Shopify</a:t>
            </a:r>
            <a:endParaRPr sz="600">
              <a:solidFill>
                <a:srgbClr val="004C3F"/>
              </a:solidFill>
              <a:latin typeface="Lato"/>
              <a:ea typeface="Lato"/>
              <a:cs typeface="Lato"/>
              <a:sym typeface="Lato"/>
            </a:endParaRPr>
          </a:p>
        </p:txBody>
      </p:sp>
      <p:sp>
        <p:nvSpPr>
          <p:cNvPr id="357" name="Google Shape;357;p86"/>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Level Up Your Craft With Shopify</a:t>
            </a:r>
            <a:endParaRPr sz="600">
              <a:solidFill>
                <a:srgbClr val="004C3F"/>
              </a:solidFill>
              <a:latin typeface="Lato"/>
              <a:ea typeface="Lato"/>
              <a:cs typeface="Lato"/>
              <a:sym typeface="Lato"/>
            </a:endParaRPr>
          </a:p>
        </p:txBody>
      </p:sp>
      <p:sp>
        <p:nvSpPr>
          <p:cNvPr id="358" name="Google Shape;358;p86"/>
          <p:cNvSpPr txBox="1">
            <a:spLocks noGrp="1"/>
          </p:cNvSpPr>
          <p:nvPr>
            <p:ph type="sldNum" idx="12"/>
          </p:nvPr>
        </p:nvSpPr>
        <p:spPr>
          <a:xfrm>
            <a:off x="8361859" y="171976"/>
            <a:ext cx="548700" cy="393600"/>
          </a:xfrm>
          <a:prstGeom prst="rect">
            <a:avLst/>
          </a:prstGeom>
          <a:ln>
            <a:noFill/>
          </a:ln>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Blank">
  <p:cSld name="Title - Center_1_1">
    <p:bg>
      <p:bgPr>
        <a:solidFill>
          <a:srgbClr val="FFFFFF"/>
        </a:solidFill>
        <a:effectLst/>
      </p:bgPr>
    </p:bg>
    <p:spTree>
      <p:nvGrpSpPr>
        <p:cNvPr id="1" name="Shape 359"/>
        <p:cNvGrpSpPr/>
        <p:nvPr/>
      </p:nvGrpSpPr>
      <p:grpSpPr>
        <a:xfrm>
          <a:off x="0" y="0"/>
          <a:ext cx="0" cy="0"/>
          <a:chOff x="0" y="0"/>
          <a:chExt cx="0" cy="0"/>
        </a:xfrm>
      </p:grpSpPr>
      <p:sp>
        <p:nvSpPr>
          <p:cNvPr id="360" name="Google Shape;360;p87"/>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itle &amp; Bullets">
  <p:cSld name="Title &amp; Bullets">
    <p:bg>
      <p:bgPr>
        <a:solidFill>
          <a:srgbClr val="FBF7ED"/>
        </a:solidFill>
        <a:effectLst/>
      </p:bgPr>
    </p:bg>
    <p:spTree>
      <p:nvGrpSpPr>
        <p:cNvPr id="1" name="Shape 361"/>
        <p:cNvGrpSpPr/>
        <p:nvPr/>
      </p:nvGrpSpPr>
      <p:grpSpPr>
        <a:xfrm>
          <a:off x="0" y="0"/>
          <a:ext cx="0" cy="0"/>
          <a:chOff x="0" y="0"/>
          <a:chExt cx="0" cy="0"/>
        </a:xfrm>
      </p:grpSpPr>
      <p:cxnSp>
        <p:nvCxnSpPr>
          <p:cNvPr id="362" name="Google Shape;362;p88"/>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363" name="Google Shape;363;p88"/>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364" name="Google Shape;364;p88"/>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Shopify</a:t>
            </a:r>
            <a:endParaRPr sz="600">
              <a:solidFill>
                <a:srgbClr val="004C3F"/>
              </a:solidFill>
              <a:latin typeface="Lato"/>
              <a:ea typeface="Lato"/>
              <a:cs typeface="Lato"/>
              <a:sym typeface="Lato"/>
            </a:endParaRPr>
          </a:p>
        </p:txBody>
      </p:sp>
      <p:sp>
        <p:nvSpPr>
          <p:cNvPr id="365" name="Google Shape;365;p88"/>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Name of Presentation</a:t>
            </a:r>
            <a:endParaRPr sz="600">
              <a:solidFill>
                <a:srgbClr val="004C3F"/>
              </a:solidFill>
              <a:latin typeface="Lato"/>
              <a:ea typeface="Lato"/>
              <a:cs typeface="Lato"/>
              <a:sym typeface="Lato"/>
            </a:endParaRPr>
          </a:p>
        </p:txBody>
      </p:sp>
      <p:sp>
        <p:nvSpPr>
          <p:cNvPr id="366" name="Google Shape;366;p88"/>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004C3F"/>
                </a:solidFill>
                <a:latin typeface="Lato"/>
                <a:ea typeface="Lato"/>
                <a:cs typeface="Lato"/>
                <a:sym typeface="Lato"/>
              </a:rPr>
              <a:t>05.30.19</a:t>
            </a:r>
            <a:endParaRPr sz="600">
              <a:solidFill>
                <a:srgbClr val="004C3F"/>
              </a:solidFill>
              <a:latin typeface="Lato"/>
              <a:ea typeface="Lato"/>
              <a:cs typeface="Lato"/>
              <a:sym typeface="Lato"/>
            </a:endParaRPr>
          </a:p>
        </p:txBody>
      </p:sp>
      <p:sp>
        <p:nvSpPr>
          <p:cNvPr id="367" name="Google Shape;367;p88"/>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mp; Speaker" type="title">
  <p:cSld name="TITLE">
    <p:bg>
      <p:bgPr>
        <a:solidFill>
          <a:srgbClr val="004C3F"/>
        </a:solidFill>
        <a:effectLst/>
      </p:bgPr>
    </p:bg>
    <p:spTree>
      <p:nvGrpSpPr>
        <p:cNvPr id="1" name="Shape 372"/>
        <p:cNvGrpSpPr/>
        <p:nvPr/>
      </p:nvGrpSpPr>
      <p:grpSpPr>
        <a:xfrm>
          <a:off x="0" y="0"/>
          <a:ext cx="0" cy="0"/>
          <a:chOff x="0" y="0"/>
          <a:chExt cx="0" cy="0"/>
        </a:xfrm>
      </p:grpSpPr>
      <p:sp>
        <p:nvSpPr>
          <p:cNvPr id="373" name="Google Shape;373;p90"/>
          <p:cNvSpPr txBox="1">
            <a:spLocks noGrp="1"/>
          </p:cNvSpPr>
          <p:nvPr>
            <p:ph type="title"/>
          </p:nvPr>
        </p:nvSpPr>
        <p:spPr>
          <a:xfrm>
            <a:off x="598125" y="1973850"/>
            <a:ext cx="8281800" cy="1195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a:solidFill>
                  <a:srgbClr val="FFFFFF"/>
                </a:solidFill>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a:endParaRPr/>
          </a:p>
        </p:txBody>
      </p:sp>
      <p:sp>
        <p:nvSpPr>
          <p:cNvPr id="374" name="Google Shape;374;p90"/>
          <p:cNvSpPr txBox="1">
            <a:spLocks noGrp="1"/>
          </p:cNvSpPr>
          <p:nvPr>
            <p:ph type="subTitle" idx="1"/>
          </p:nvPr>
        </p:nvSpPr>
        <p:spPr>
          <a:xfrm>
            <a:off x="598125" y="2829150"/>
            <a:ext cx="3532500" cy="3405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90DFD6"/>
                </a:solidFill>
              </a:defRPr>
            </a:lvl1pPr>
            <a:lvl2pPr lvl="1" rtl="0">
              <a:spcBef>
                <a:spcPts val="1600"/>
              </a:spcBef>
              <a:spcAft>
                <a:spcPts val="0"/>
              </a:spcAft>
              <a:buNone/>
              <a:defRPr>
                <a:solidFill>
                  <a:srgbClr val="90DFD6"/>
                </a:solidFill>
              </a:defRPr>
            </a:lvl2pPr>
            <a:lvl3pPr lvl="2" rtl="0">
              <a:spcBef>
                <a:spcPts val="1600"/>
              </a:spcBef>
              <a:spcAft>
                <a:spcPts val="0"/>
              </a:spcAft>
              <a:buNone/>
              <a:defRPr>
                <a:solidFill>
                  <a:srgbClr val="90DFD6"/>
                </a:solidFill>
              </a:defRPr>
            </a:lvl3pPr>
            <a:lvl4pPr lvl="3" rtl="0">
              <a:spcBef>
                <a:spcPts val="1600"/>
              </a:spcBef>
              <a:spcAft>
                <a:spcPts val="0"/>
              </a:spcAft>
              <a:buNone/>
              <a:defRPr>
                <a:solidFill>
                  <a:srgbClr val="90DFD6"/>
                </a:solidFill>
              </a:defRPr>
            </a:lvl4pPr>
            <a:lvl5pPr lvl="4" rtl="0">
              <a:spcBef>
                <a:spcPts val="1600"/>
              </a:spcBef>
              <a:spcAft>
                <a:spcPts val="0"/>
              </a:spcAft>
              <a:buNone/>
              <a:defRPr>
                <a:solidFill>
                  <a:srgbClr val="90DFD6"/>
                </a:solidFill>
              </a:defRPr>
            </a:lvl5pPr>
            <a:lvl6pPr lvl="5" rtl="0">
              <a:spcBef>
                <a:spcPts val="1600"/>
              </a:spcBef>
              <a:spcAft>
                <a:spcPts val="0"/>
              </a:spcAft>
              <a:buNone/>
              <a:defRPr>
                <a:solidFill>
                  <a:srgbClr val="90DFD6"/>
                </a:solidFill>
              </a:defRPr>
            </a:lvl6pPr>
            <a:lvl7pPr lvl="6" rtl="0">
              <a:spcBef>
                <a:spcPts val="1600"/>
              </a:spcBef>
              <a:spcAft>
                <a:spcPts val="0"/>
              </a:spcAft>
              <a:buNone/>
              <a:defRPr>
                <a:solidFill>
                  <a:srgbClr val="90DFD6"/>
                </a:solidFill>
              </a:defRPr>
            </a:lvl7pPr>
            <a:lvl8pPr lvl="7" rtl="0">
              <a:spcBef>
                <a:spcPts val="1600"/>
              </a:spcBef>
              <a:spcAft>
                <a:spcPts val="0"/>
              </a:spcAft>
              <a:buNone/>
              <a:defRPr>
                <a:solidFill>
                  <a:srgbClr val="90DFD6"/>
                </a:solidFill>
              </a:defRPr>
            </a:lvl8pPr>
            <a:lvl9pPr lvl="8" rtl="0">
              <a:spcBef>
                <a:spcPts val="1600"/>
              </a:spcBef>
              <a:spcAft>
                <a:spcPts val="1600"/>
              </a:spcAft>
              <a:buNone/>
              <a:defRPr>
                <a:solidFill>
                  <a:srgbClr val="90DFD6"/>
                </a:solidFill>
              </a:defRPr>
            </a:lvl9pPr>
          </a:lstStyle>
          <a:p>
            <a:endParaRPr/>
          </a:p>
        </p:txBody>
      </p:sp>
      <p:cxnSp>
        <p:nvCxnSpPr>
          <p:cNvPr id="375" name="Google Shape;375;p90"/>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376" name="Google Shape;376;p90"/>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pic>
        <p:nvPicPr>
          <p:cNvPr id="377" name="Google Shape;377;p90"/>
          <p:cNvPicPr preferRelativeResize="0"/>
          <p:nvPr/>
        </p:nvPicPr>
        <p:blipFill rotWithShape="1">
          <a:blip r:embed="rId2">
            <a:alphaModFix/>
          </a:blip>
          <a:srcRect t="19" b="19"/>
          <a:stretch/>
        </p:blipFill>
        <p:spPr>
          <a:xfrm>
            <a:off x="7623000" y="4378825"/>
            <a:ext cx="1085451" cy="30925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Slide" type="secHead">
  <p:cSld name="SECTION_HEADER">
    <p:bg>
      <p:bgPr>
        <a:solidFill>
          <a:srgbClr val="004C3F"/>
        </a:solidFill>
        <a:effectLst/>
      </p:bgPr>
    </p:bg>
    <p:spTree>
      <p:nvGrpSpPr>
        <p:cNvPr id="1" name="Shape 378"/>
        <p:cNvGrpSpPr/>
        <p:nvPr/>
      </p:nvGrpSpPr>
      <p:grpSpPr>
        <a:xfrm>
          <a:off x="0" y="0"/>
          <a:ext cx="0" cy="0"/>
          <a:chOff x="0" y="0"/>
          <a:chExt cx="0" cy="0"/>
        </a:xfrm>
      </p:grpSpPr>
      <p:sp>
        <p:nvSpPr>
          <p:cNvPr id="379" name="Google Shape;379;p91"/>
          <p:cNvSpPr txBox="1">
            <a:spLocks noGrp="1"/>
          </p:cNvSpPr>
          <p:nvPr>
            <p:ph type="title"/>
          </p:nvPr>
        </p:nvSpPr>
        <p:spPr>
          <a:xfrm>
            <a:off x="1602275" y="518400"/>
            <a:ext cx="67212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3600"/>
              <a:buNone/>
              <a:defRPr sz="36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cxnSp>
        <p:nvCxnSpPr>
          <p:cNvPr id="380" name="Google Shape;380;p91"/>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cxnSp>
        <p:nvCxnSpPr>
          <p:cNvPr id="381" name="Google Shape;381;p91"/>
          <p:cNvCxnSpPr/>
          <p:nvPr/>
        </p:nvCxnSpPr>
        <p:spPr>
          <a:xfrm>
            <a:off x="14846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382" name="Google Shape;382;p91"/>
          <p:cNvSpPr txBox="1">
            <a:spLocks noGrp="1"/>
          </p:cNvSpPr>
          <p:nvPr>
            <p:ph type="title" idx="2"/>
          </p:nvPr>
        </p:nvSpPr>
        <p:spPr>
          <a:xfrm>
            <a:off x="293000" y="554550"/>
            <a:ext cx="942000" cy="76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a:solidFill>
                  <a:srgbClr val="90DFD6"/>
                </a:solidFill>
              </a:defRPr>
            </a:lvl1pPr>
            <a:lvl2pPr lvl="1" rtl="0">
              <a:spcBef>
                <a:spcPts val="0"/>
              </a:spcBef>
              <a:spcAft>
                <a:spcPts val="0"/>
              </a:spcAft>
              <a:buNone/>
              <a:defRPr sz="3600">
                <a:solidFill>
                  <a:srgbClr val="90DFD6"/>
                </a:solidFill>
              </a:defRPr>
            </a:lvl2pPr>
            <a:lvl3pPr lvl="2" rtl="0">
              <a:spcBef>
                <a:spcPts val="0"/>
              </a:spcBef>
              <a:spcAft>
                <a:spcPts val="0"/>
              </a:spcAft>
              <a:buNone/>
              <a:defRPr sz="3600">
                <a:solidFill>
                  <a:srgbClr val="90DFD6"/>
                </a:solidFill>
              </a:defRPr>
            </a:lvl3pPr>
            <a:lvl4pPr lvl="3" rtl="0">
              <a:spcBef>
                <a:spcPts val="0"/>
              </a:spcBef>
              <a:spcAft>
                <a:spcPts val="0"/>
              </a:spcAft>
              <a:buNone/>
              <a:defRPr sz="3600">
                <a:solidFill>
                  <a:srgbClr val="90DFD6"/>
                </a:solidFill>
              </a:defRPr>
            </a:lvl4pPr>
            <a:lvl5pPr lvl="4" rtl="0">
              <a:spcBef>
                <a:spcPts val="0"/>
              </a:spcBef>
              <a:spcAft>
                <a:spcPts val="0"/>
              </a:spcAft>
              <a:buNone/>
              <a:defRPr sz="3600">
                <a:solidFill>
                  <a:srgbClr val="90DFD6"/>
                </a:solidFill>
              </a:defRPr>
            </a:lvl5pPr>
            <a:lvl6pPr lvl="5" rtl="0">
              <a:spcBef>
                <a:spcPts val="0"/>
              </a:spcBef>
              <a:spcAft>
                <a:spcPts val="0"/>
              </a:spcAft>
              <a:buNone/>
              <a:defRPr sz="3600">
                <a:solidFill>
                  <a:srgbClr val="90DFD6"/>
                </a:solidFill>
              </a:defRPr>
            </a:lvl6pPr>
            <a:lvl7pPr lvl="6" rtl="0">
              <a:spcBef>
                <a:spcPts val="0"/>
              </a:spcBef>
              <a:spcAft>
                <a:spcPts val="0"/>
              </a:spcAft>
              <a:buNone/>
              <a:defRPr sz="3600">
                <a:solidFill>
                  <a:srgbClr val="90DFD6"/>
                </a:solidFill>
              </a:defRPr>
            </a:lvl7pPr>
            <a:lvl8pPr lvl="7" rtl="0">
              <a:spcBef>
                <a:spcPts val="0"/>
              </a:spcBef>
              <a:spcAft>
                <a:spcPts val="0"/>
              </a:spcAft>
              <a:buNone/>
              <a:defRPr sz="3600">
                <a:solidFill>
                  <a:srgbClr val="90DFD6"/>
                </a:solidFill>
              </a:defRPr>
            </a:lvl8pPr>
            <a:lvl9pPr lvl="8" rtl="0">
              <a:spcBef>
                <a:spcPts val="0"/>
              </a:spcBef>
              <a:spcAft>
                <a:spcPts val="0"/>
              </a:spcAft>
              <a:buNone/>
              <a:defRPr sz="3600">
                <a:solidFill>
                  <a:srgbClr val="90DFD6"/>
                </a:solidFill>
              </a:defRPr>
            </a:lvl9pPr>
          </a:lstStyle>
          <a:p>
            <a:endParaRPr/>
          </a:p>
        </p:txBody>
      </p:sp>
      <p:sp>
        <p:nvSpPr>
          <p:cNvPr id="383" name="Google Shape;383;p91"/>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1">
  <p:cSld name="MAIN_POINT">
    <p:bg>
      <p:bgPr>
        <a:solidFill>
          <a:srgbClr val="004C3F"/>
        </a:solidFill>
        <a:effectLst/>
      </p:bgPr>
    </p:bg>
    <p:spTree>
      <p:nvGrpSpPr>
        <p:cNvPr id="1" name="Shape 384"/>
        <p:cNvGrpSpPr/>
        <p:nvPr/>
      </p:nvGrpSpPr>
      <p:grpSpPr>
        <a:xfrm>
          <a:off x="0" y="0"/>
          <a:ext cx="0" cy="0"/>
          <a:chOff x="0" y="0"/>
          <a:chExt cx="0" cy="0"/>
        </a:xfrm>
      </p:grpSpPr>
      <p:sp>
        <p:nvSpPr>
          <p:cNvPr id="385" name="Google Shape;385;p92"/>
          <p:cNvSpPr txBox="1">
            <a:spLocks noGrp="1"/>
          </p:cNvSpPr>
          <p:nvPr>
            <p:ph type="title"/>
          </p:nvPr>
        </p:nvSpPr>
        <p:spPr>
          <a:xfrm>
            <a:off x="1388100" y="526350"/>
            <a:ext cx="6367800" cy="409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cxnSp>
        <p:nvCxnSpPr>
          <p:cNvPr id="386" name="Google Shape;386;p92"/>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387" name="Google Shape;387;p92"/>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2">
  <p:cSld name="MAIN_POINT_2">
    <p:bg>
      <p:bgPr>
        <a:solidFill>
          <a:srgbClr val="FFA781"/>
        </a:solidFill>
        <a:effectLst/>
      </p:bgPr>
    </p:bg>
    <p:spTree>
      <p:nvGrpSpPr>
        <p:cNvPr id="1" name="Shape 388"/>
        <p:cNvGrpSpPr/>
        <p:nvPr/>
      </p:nvGrpSpPr>
      <p:grpSpPr>
        <a:xfrm>
          <a:off x="0" y="0"/>
          <a:ext cx="0" cy="0"/>
          <a:chOff x="0" y="0"/>
          <a:chExt cx="0" cy="0"/>
        </a:xfrm>
      </p:grpSpPr>
      <p:sp>
        <p:nvSpPr>
          <p:cNvPr id="389" name="Google Shape;389;p93"/>
          <p:cNvSpPr txBox="1">
            <a:spLocks noGrp="1"/>
          </p:cNvSpPr>
          <p:nvPr>
            <p:ph type="title"/>
          </p:nvPr>
        </p:nvSpPr>
        <p:spPr>
          <a:xfrm>
            <a:off x="1388100" y="526350"/>
            <a:ext cx="6367800" cy="409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C3F"/>
              </a:buClr>
              <a:buSzPts val="3600"/>
              <a:buNone/>
              <a:defRPr sz="3600">
                <a:solidFill>
                  <a:srgbClr val="004C3F"/>
                </a:solidFill>
              </a:defRPr>
            </a:lvl1pPr>
            <a:lvl2pPr lvl="1" algn="ctr" rtl="0">
              <a:spcBef>
                <a:spcPts val="0"/>
              </a:spcBef>
              <a:spcAft>
                <a:spcPts val="0"/>
              </a:spcAft>
              <a:buClr>
                <a:srgbClr val="004C3F"/>
              </a:buClr>
              <a:buSzPts val="3600"/>
              <a:buNone/>
              <a:defRPr sz="3600">
                <a:solidFill>
                  <a:srgbClr val="004C3F"/>
                </a:solidFill>
              </a:defRPr>
            </a:lvl2pPr>
            <a:lvl3pPr lvl="2" algn="ctr" rtl="0">
              <a:spcBef>
                <a:spcPts val="0"/>
              </a:spcBef>
              <a:spcAft>
                <a:spcPts val="0"/>
              </a:spcAft>
              <a:buClr>
                <a:srgbClr val="004C3F"/>
              </a:buClr>
              <a:buSzPts val="3600"/>
              <a:buNone/>
              <a:defRPr sz="3600">
                <a:solidFill>
                  <a:srgbClr val="004C3F"/>
                </a:solidFill>
              </a:defRPr>
            </a:lvl3pPr>
            <a:lvl4pPr lvl="3" algn="ctr" rtl="0">
              <a:spcBef>
                <a:spcPts val="0"/>
              </a:spcBef>
              <a:spcAft>
                <a:spcPts val="0"/>
              </a:spcAft>
              <a:buClr>
                <a:srgbClr val="004C3F"/>
              </a:buClr>
              <a:buSzPts val="3600"/>
              <a:buNone/>
              <a:defRPr sz="3600">
                <a:solidFill>
                  <a:srgbClr val="004C3F"/>
                </a:solidFill>
              </a:defRPr>
            </a:lvl4pPr>
            <a:lvl5pPr lvl="4" algn="ctr" rtl="0">
              <a:spcBef>
                <a:spcPts val="0"/>
              </a:spcBef>
              <a:spcAft>
                <a:spcPts val="0"/>
              </a:spcAft>
              <a:buClr>
                <a:srgbClr val="004C3F"/>
              </a:buClr>
              <a:buSzPts val="3600"/>
              <a:buNone/>
              <a:defRPr sz="3600">
                <a:solidFill>
                  <a:srgbClr val="004C3F"/>
                </a:solidFill>
              </a:defRPr>
            </a:lvl5pPr>
            <a:lvl6pPr lvl="5" algn="ctr" rtl="0">
              <a:spcBef>
                <a:spcPts val="0"/>
              </a:spcBef>
              <a:spcAft>
                <a:spcPts val="0"/>
              </a:spcAft>
              <a:buClr>
                <a:srgbClr val="004C3F"/>
              </a:buClr>
              <a:buSzPts val="3600"/>
              <a:buNone/>
              <a:defRPr sz="3600">
                <a:solidFill>
                  <a:srgbClr val="004C3F"/>
                </a:solidFill>
              </a:defRPr>
            </a:lvl6pPr>
            <a:lvl7pPr lvl="6" algn="ctr" rtl="0">
              <a:spcBef>
                <a:spcPts val="0"/>
              </a:spcBef>
              <a:spcAft>
                <a:spcPts val="0"/>
              </a:spcAft>
              <a:buClr>
                <a:srgbClr val="004C3F"/>
              </a:buClr>
              <a:buSzPts val="3600"/>
              <a:buNone/>
              <a:defRPr sz="3600">
                <a:solidFill>
                  <a:srgbClr val="004C3F"/>
                </a:solidFill>
              </a:defRPr>
            </a:lvl7pPr>
            <a:lvl8pPr lvl="7" algn="ctr" rtl="0">
              <a:spcBef>
                <a:spcPts val="0"/>
              </a:spcBef>
              <a:spcAft>
                <a:spcPts val="0"/>
              </a:spcAft>
              <a:buClr>
                <a:srgbClr val="004C3F"/>
              </a:buClr>
              <a:buSzPts val="3600"/>
              <a:buNone/>
              <a:defRPr sz="3600">
                <a:solidFill>
                  <a:srgbClr val="004C3F"/>
                </a:solidFill>
              </a:defRPr>
            </a:lvl8pPr>
            <a:lvl9pPr lvl="8" algn="ctr" rtl="0">
              <a:spcBef>
                <a:spcPts val="0"/>
              </a:spcBef>
              <a:spcAft>
                <a:spcPts val="0"/>
              </a:spcAft>
              <a:buClr>
                <a:srgbClr val="004C3F"/>
              </a:buClr>
              <a:buSzPts val="3600"/>
              <a:buNone/>
              <a:defRPr sz="3600">
                <a:solidFill>
                  <a:srgbClr val="004C3F"/>
                </a:solidFill>
              </a:defRPr>
            </a:lvl9pPr>
          </a:lstStyle>
          <a:p>
            <a:endParaRPr/>
          </a:p>
        </p:txBody>
      </p:sp>
      <p:cxnSp>
        <p:nvCxnSpPr>
          <p:cNvPr id="390" name="Google Shape;390;p93"/>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391" name="Google Shape;391;p93"/>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3">
  <p:cSld name="MAIN_POINT_1">
    <p:bg>
      <p:bgPr>
        <a:solidFill>
          <a:srgbClr val="FFCB67"/>
        </a:solidFill>
        <a:effectLst/>
      </p:bgPr>
    </p:bg>
    <p:spTree>
      <p:nvGrpSpPr>
        <p:cNvPr id="1" name="Shape 392"/>
        <p:cNvGrpSpPr/>
        <p:nvPr/>
      </p:nvGrpSpPr>
      <p:grpSpPr>
        <a:xfrm>
          <a:off x="0" y="0"/>
          <a:ext cx="0" cy="0"/>
          <a:chOff x="0" y="0"/>
          <a:chExt cx="0" cy="0"/>
        </a:xfrm>
      </p:grpSpPr>
      <p:sp>
        <p:nvSpPr>
          <p:cNvPr id="393" name="Google Shape;393;p94"/>
          <p:cNvSpPr txBox="1">
            <a:spLocks noGrp="1"/>
          </p:cNvSpPr>
          <p:nvPr>
            <p:ph type="title"/>
          </p:nvPr>
        </p:nvSpPr>
        <p:spPr>
          <a:xfrm>
            <a:off x="1388100" y="526350"/>
            <a:ext cx="6367800" cy="409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C3F"/>
              </a:buClr>
              <a:buSzPts val="3600"/>
              <a:buNone/>
              <a:defRPr sz="3600">
                <a:solidFill>
                  <a:srgbClr val="004C3F"/>
                </a:solidFill>
              </a:defRPr>
            </a:lvl1pPr>
            <a:lvl2pPr lvl="1" algn="ctr" rtl="0">
              <a:spcBef>
                <a:spcPts val="0"/>
              </a:spcBef>
              <a:spcAft>
                <a:spcPts val="0"/>
              </a:spcAft>
              <a:buClr>
                <a:srgbClr val="004C3F"/>
              </a:buClr>
              <a:buSzPts val="3600"/>
              <a:buNone/>
              <a:defRPr sz="3600">
                <a:solidFill>
                  <a:srgbClr val="004C3F"/>
                </a:solidFill>
              </a:defRPr>
            </a:lvl2pPr>
            <a:lvl3pPr lvl="2" algn="ctr" rtl="0">
              <a:spcBef>
                <a:spcPts val="0"/>
              </a:spcBef>
              <a:spcAft>
                <a:spcPts val="0"/>
              </a:spcAft>
              <a:buClr>
                <a:srgbClr val="004C3F"/>
              </a:buClr>
              <a:buSzPts val="3600"/>
              <a:buNone/>
              <a:defRPr sz="3600">
                <a:solidFill>
                  <a:srgbClr val="004C3F"/>
                </a:solidFill>
              </a:defRPr>
            </a:lvl3pPr>
            <a:lvl4pPr lvl="3" algn="ctr" rtl="0">
              <a:spcBef>
                <a:spcPts val="0"/>
              </a:spcBef>
              <a:spcAft>
                <a:spcPts val="0"/>
              </a:spcAft>
              <a:buClr>
                <a:srgbClr val="004C3F"/>
              </a:buClr>
              <a:buSzPts val="3600"/>
              <a:buNone/>
              <a:defRPr sz="3600">
                <a:solidFill>
                  <a:srgbClr val="004C3F"/>
                </a:solidFill>
              </a:defRPr>
            </a:lvl4pPr>
            <a:lvl5pPr lvl="4" algn="ctr" rtl="0">
              <a:spcBef>
                <a:spcPts val="0"/>
              </a:spcBef>
              <a:spcAft>
                <a:spcPts val="0"/>
              </a:spcAft>
              <a:buClr>
                <a:srgbClr val="004C3F"/>
              </a:buClr>
              <a:buSzPts val="3600"/>
              <a:buNone/>
              <a:defRPr sz="3600">
                <a:solidFill>
                  <a:srgbClr val="004C3F"/>
                </a:solidFill>
              </a:defRPr>
            </a:lvl5pPr>
            <a:lvl6pPr lvl="5" algn="ctr" rtl="0">
              <a:spcBef>
                <a:spcPts val="0"/>
              </a:spcBef>
              <a:spcAft>
                <a:spcPts val="0"/>
              </a:spcAft>
              <a:buClr>
                <a:srgbClr val="004C3F"/>
              </a:buClr>
              <a:buSzPts val="3600"/>
              <a:buNone/>
              <a:defRPr sz="3600">
                <a:solidFill>
                  <a:srgbClr val="004C3F"/>
                </a:solidFill>
              </a:defRPr>
            </a:lvl6pPr>
            <a:lvl7pPr lvl="6" algn="ctr" rtl="0">
              <a:spcBef>
                <a:spcPts val="0"/>
              </a:spcBef>
              <a:spcAft>
                <a:spcPts val="0"/>
              </a:spcAft>
              <a:buClr>
                <a:srgbClr val="004C3F"/>
              </a:buClr>
              <a:buSzPts val="3600"/>
              <a:buNone/>
              <a:defRPr sz="3600">
                <a:solidFill>
                  <a:srgbClr val="004C3F"/>
                </a:solidFill>
              </a:defRPr>
            </a:lvl7pPr>
            <a:lvl8pPr lvl="7" algn="ctr" rtl="0">
              <a:spcBef>
                <a:spcPts val="0"/>
              </a:spcBef>
              <a:spcAft>
                <a:spcPts val="0"/>
              </a:spcAft>
              <a:buClr>
                <a:srgbClr val="004C3F"/>
              </a:buClr>
              <a:buSzPts val="3600"/>
              <a:buNone/>
              <a:defRPr sz="3600">
                <a:solidFill>
                  <a:srgbClr val="004C3F"/>
                </a:solidFill>
              </a:defRPr>
            </a:lvl8pPr>
            <a:lvl9pPr lvl="8" algn="ctr" rtl="0">
              <a:spcBef>
                <a:spcPts val="0"/>
              </a:spcBef>
              <a:spcAft>
                <a:spcPts val="0"/>
              </a:spcAft>
              <a:buClr>
                <a:srgbClr val="004C3F"/>
              </a:buClr>
              <a:buSzPts val="3600"/>
              <a:buNone/>
              <a:defRPr sz="3600">
                <a:solidFill>
                  <a:srgbClr val="004C3F"/>
                </a:solidFill>
              </a:defRPr>
            </a:lvl9pPr>
          </a:lstStyle>
          <a:p>
            <a:endParaRPr/>
          </a:p>
        </p:txBody>
      </p:sp>
      <p:cxnSp>
        <p:nvCxnSpPr>
          <p:cNvPr id="394" name="Google Shape;394;p94"/>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395" name="Google Shape;395;p94"/>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Slide 4">
  <p:cSld name="MAIN_POINT_1_1">
    <p:bg>
      <p:bgPr>
        <a:solidFill>
          <a:srgbClr val="90DFD6"/>
        </a:solidFill>
        <a:effectLst/>
      </p:bgPr>
    </p:bg>
    <p:spTree>
      <p:nvGrpSpPr>
        <p:cNvPr id="1" name="Shape 396"/>
        <p:cNvGrpSpPr/>
        <p:nvPr/>
      </p:nvGrpSpPr>
      <p:grpSpPr>
        <a:xfrm>
          <a:off x="0" y="0"/>
          <a:ext cx="0" cy="0"/>
          <a:chOff x="0" y="0"/>
          <a:chExt cx="0" cy="0"/>
        </a:xfrm>
      </p:grpSpPr>
      <p:sp>
        <p:nvSpPr>
          <p:cNvPr id="397" name="Google Shape;397;p95"/>
          <p:cNvSpPr txBox="1">
            <a:spLocks noGrp="1"/>
          </p:cNvSpPr>
          <p:nvPr>
            <p:ph type="title"/>
          </p:nvPr>
        </p:nvSpPr>
        <p:spPr>
          <a:xfrm>
            <a:off x="1388100" y="526350"/>
            <a:ext cx="6367800" cy="4090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004C3F"/>
              </a:buClr>
              <a:buSzPts val="3600"/>
              <a:buNone/>
              <a:defRPr sz="3600">
                <a:solidFill>
                  <a:srgbClr val="004C3F"/>
                </a:solidFill>
              </a:defRPr>
            </a:lvl1pPr>
            <a:lvl2pPr lvl="1" algn="ctr" rtl="0">
              <a:spcBef>
                <a:spcPts val="0"/>
              </a:spcBef>
              <a:spcAft>
                <a:spcPts val="0"/>
              </a:spcAft>
              <a:buClr>
                <a:srgbClr val="004C3F"/>
              </a:buClr>
              <a:buSzPts val="3600"/>
              <a:buNone/>
              <a:defRPr sz="3600">
                <a:solidFill>
                  <a:srgbClr val="004C3F"/>
                </a:solidFill>
              </a:defRPr>
            </a:lvl2pPr>
            <a:lvl3pPr lvl="2" algn="ctr" rtl="0">
              <a:spcBef>
                <a:spcPts val="0"/>
              </a:spcBef>
              <a:spcAft>
                <a:spcPts val="0"/>
              </a:spcAft>
              <a:buClr>
                <a:srgbClr val="004C3F"/>
              </a:buClr>
              <a:buSzPts val="3600"/>
              <a:buNone/>
              <a:defRPr sz="3600">
                <a:solidFill>
                  <a:srgbClr val="004C3F"/>
                </a:solidFill>
              </a:defRPr>
            </a:lvl3pPr>
            <a:lvl4pPr lvl="3" algn="ctr" rtl="0">
              <a:spcBef>
                <a:spcPts val="0"/>
              </a:spcBef>
              <a:spcAft>
                <a:spcPts val="0"/>
              </a:spcAft>
              <a:buClr>
                <a:srgbClr val="004C3F"/>
              </a:buClr>
              <a:buSzPts val="3600"/>
              <a:buNone/>
              <a:defRPr sz="3600">
                <a:solidFill>
                  <a:srgbClr val="004C3F"/>
                </a:solidFill>
              </a:defRPr>
            </a:lvl4pPr>
            <a:lvl5pPr lvl="4" algn="ctr" rtl="0">
              <a:spcBef>
                <a:spcPts val="0"/>
              </a:spcBef>
              <a:spcAft>
                <a:spcPts val="0"/>
              </a:spcAft>
              <a:buClr>
                <a:srgbClr val="004C3F"/>
              </a:buClr>
              <a:buSzPts val="3600"/>
              <a:buNone/>
              <a:defRPr sz="3600">
                <a:solidFill>
                  <a:srgbClr val="004C3F"/>
                </a:solidFill>
              </a:defRPr>
            </a:lvl5pPr>
            <a:lvl6pPr lvl="5" algn="ctr" rtl="0">
              <a:spcBef>
                <a:spcPts val="0"/>
              </a:spcBef>
              <a:spcAft>
                <a:spcPts val="0"/>
              </a:spcAft>
              <a:buClr>
                <a:srgbClr val="004C3F"/>
              </a:buClr>
              <a:buSzPts val="3600"/>
              <a:buNone/>
              <a:defRPr sz="3600">
                <a:solidFill>
                  <a:srgbClr val="004C3F"/>
                </a:solidFill>
              </a:defRPr>
            </a:lvl6pPr>
            <a:lvl7pPr lvl="6" algn="ctr" rtl="0">
              <a:spcBef>
                <a:spcPts val="0"/>
              </a:spcBef>
              <a:spcAft>
                <a:spcPts val="0"/>
              </a:spcAft>
              <a:buClr>
                <a:srgbClr val="004C3F"/>
              </a:buClr>
              <a:buSzPts val="3600"/>
              <a:buNone/>
              <a:defRPr sz="3600">
                <a:solidFill>
                  <a:srgbClr val="004C3F"/>
                </a:solidFill>
              </a:defRPr>
            </a:lvl7pPr>
            <a:lvl8pPr lvl="7" algn="ctr" rtl="0">
              <a:spcBef>
                <a:spcPts val="0"/>
              </a:spcBef>
              <a:spcAft>
                <a:spcPts val="0"/>
              </a:spcAft>
              <a:buClr>
                <a:srgbClr val="004C3F"/>
              </a:buClr>
              <a:buSzPts val="3600"/>
              <a:buNone/>
              <a:defRPr sz="3600">
                <a:solidFill>
                  <a:srgbClr val="004C3F"/>
                </a:solidFill>
              </a:defRPr>
            </a:lvl8pPr>
            <a:lvl9pPr lvl="8" algn="ctr" rtl="0">
              <a:spcBef>
                <a:spcPts val="0"/>
              </a:spcBef>
              <a:spcAft>
                <a:spcPts val="0"/>
              </a:spcAft>
              <a:buClr>
                <a:srgbClr val="004C3F"/>
              </a:buClr>
              <a:buSzPts val="3600"/>
              <a:buNone/>
              <a:defRPr sz="3600">
                <a:solidFill>
                  <a:srgbClr val="004C3F"/>
                </a:solidFill>
              </a:defRPr>
            </a:lvl9pPr>
          </a:lstStyle>
          <a:p>
            <a:endParaRPr/>
          </a:p>
        </p:txBody>
      </p:sp>
      <p:cxnSp>
        <p:nvCxnSpPr>
          <p:cNvPr id="398" name="Google Shape;398;p95"/>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399" name="Google Shape;399;p95"/>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ext Slide - Forest Green">
  <p:cSld name="Title &amp; Speaker">
    <p:bg>
      <p:bgPr>
        <a:solidFill>
          <a:srgbClr val="004C3F"/>
        </a:solidFill>
        <a:effectLst/>
      </p:bgPr>
    </p:bg>
    <p:spTree>
      <p:nvGrpSpPr>
        <p:cNvPr id="1" name="Shape 400"/>
        <p:cNvGrpSpPr/>
        <p:nvPr/>
      </p:nvGrpSpPr>
      <p:grpSpPr>
        <a:xfrm>
          <a:off x="0" y="0"/>
          <a:ext cx="0" cy="0"/>
          <a:chOff x="0" y="0"/>
          <a:chExt cx="0" cy="0"/>
        </a:xfrm>
      </p:grpSpPr>
      <p:sp>
        <p:nvSpPr>
          <p:cNvPr id="401" name="Google Shape;401;p96"/>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cxnSp>
        <p:nvCxnSpPr>
          <p:cNvPr id="402" name="Google Shape;402;p96"/>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cxnSp>
        <p:nvCxnSpPr>
          <p:cNvPr id="403" name="Google Shape;403;p96"/>
          <p:cNvCxnSpPr/>
          <p:nvPr/>
        </p:nvCxnSpPr>
        <p:spPr>
          <a:xfrm>
            <a:off x="14846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404" name="Google Shape;404;p96"/>
          <p:cNvSpPr txBox="1">
            <a:spLocks noGrp="1"/>
          </p:cNvSpPr>
          <p:nvPr>
            <p:ph type="title"/>
          </p:nvPr>
        </p:nvSpPr>
        <p:spPr>
          <a:xfrm>
            <a:off x="265625" y="498575"/>
            <a:ext cx="1063800" cy="27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sz="1400">
                <a:solidFill>
                  <a:srgbClr val="FFFFFF"/>
                </a:solidFill>
              </a:defRPr>
            </a:lvl2pPr>
            <a:lvl3pPr lvl="2" rtl="0">
              <a:spcBef>
                <a:spcPts val="0"/>
              </a:spcBef>
              <a:spcAft>
                <a:spcPts val="0"/>
              </a:spcAft>
              <a:buNone/>
              <a:defRPr sz="1400">
                <a:solidFill>
                  <a:srgbClr val="FFFFFF"/>
                </a:solidFill>
              </a:defRPr>
            </a:lvl3pPr>
            <a:lvl4pPr lvl="3" rtl="0">
              <a:spcBef>
                <a:spcPts val="0"/>
              </a:spcBef>
              <a:spcAft>
                <a:spcPts val="0"/>
              </a:spcAft>
              <a:buNone/>
              <a:defRPr sz="1400">
                <a:solidFill>
                  <a:srgbClr val="FFFFFF"/>
                </a:solidFill>
              </a:defRPr>
            </a:lvl4pPr>
            <a:lvl5pPr lvl="4" rtl="0">
              <a:spcBef>
                <a:spcPts val="0"/>
              </a:spcBef>
              <a:spcAft>
                <a:spcPts val="0"/>
              </a:spcAft>
              <a:buNone/>
              <a:defRPr sz="1400">
                <a:solidFill>
                  <a:srgbClr val="FFFFFF"/>
                </a:solidFill>
              </a:defRPr>
            </a:lvl5pPr>
            <a:lvl6pPr lvl="5" rtl="0">
              <a:spcBef>
                <a:spcPts val="0"/>
              </a:spcBef>
              <a:spcAft>
                <a:spcPts val="0"/>
              </a:spcAft>
              <a:buNone/>
              <a:defRPr sz="1400">
                <a:solidFill>
                  <a:srgbClr val="FFFFFF"/>
                </a:solidFill>
              </a:defRPr>
            </a:lvl6pPr>
            <a:lvl7pPr lvl="6" rtl="0">
              <a:spcBef>
                <a:spcPts val="0"/>
              </a:spcBef>
              <a:spcAft>
                <a:spcPts val="0"/>
              </a:spcAft>
              <a:buNone/>
              <a:defRPr sz="1400">
                <a:solidFill>
                  <a:srgbClr val="FFFFFF"/>
                </a:solidFill>
              </a:defRPr>
            </a:lvl7pPr>
            <a:lvl8pPr lvl="7" rtl="0">
              <a:spcBef>
                <a:spcPts val="0"/>
              </a:spcBef>
              <a:spcAft>
                <a:spcPts val="0"/>
              </a:spcAft>
              <a:buNone/>
              <a:defRPr sz="1400">
                <a:solidFill>
                  <a:srgbClr val="FFFFFF"/>
                </a:solidFill>
              </a:defRPr>
            </a:lvl8pPr>
            <a:lvl9pPr lvl="8" rtl="0">
              <a:spcBef>
                <a:spcPts val="0"/>
              </a:spcBef>
              <a:spcAft>
                <a:spcPts val="0"/>
              </a:spcAft>
              <a:buNone/>
              <a:defRPr sz="1400">
                <a:solidFill>
                  <a:srgbClr val="FFFFFF"/>
                </a:solidFill>
              </a:defRPr>
            </a:lvl9pPr>
          </a:lstStyle>
          <a:p>
            <a:endParaRPr/>
          </a:p>
        </p:txBody>
      </p:sp>
      <p:sp>
        <p:nvSpPr>
          <p:cNvPr id="405" name="Google Shape;405;p96"/>
          <p:cNvSpPr txBox="1">
            <a:spLocks noGrp="1"/>
          </p:cNvSpPr>
          <p:nvPr>
            <p:ph type="title" idx="2"/>
          </p:nvPr>
        </p:nvSpPr>
        <p:spPr>
          <a:xfrm>
            <a:off x="1824300" y="1804150"/>
            <a:ext cx="5495400" cy="1658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sz="1400">
                <a:solidFill>
                  <a:srgbClr val="FFFFFF"/>
                </a:solidFill>
              </a:defRPr>
            </a:lvl2pPr>
            <a:lvl3pPr lvl="2" rtl="0">
              <a:spcBef>
                <a:spcPts val="0"/>
              </a:spcBef>
              <a:spcAft>
                <a:spcPts val="0"/>
              </a:spcAft>
              <a:buNone/>
              <a:defRPr sz="1400">
                <a:solidFill>
                  <a:srgbClr val="FFFFFF"/>
                </a:solidFill>
              </a:defRPr>
            </a:lvl3pPr>
            <a:lvl4pPr lvl="3" rtl="0">
              <a:spcBef>
                <a:spcPts val="0"/>
              </a:spcBef>
              <a:spcAft>
                <a:spcPts val="0"/>
              </a:spcAft>
              <a:buNone/>
              <a:defRPr sz="1400">
                <a:solidFill>
                  <a:srgbClr val="FFFFFF"/>
                </a:solidFill>
              </a:defRPr>
            </a:lvl4pPr>
            <a:lvl5pPr lvl="4" rtl="0">
              <a:spcBef>
                <a:spcPts val="0"/>
              </a:spcBef>
              <a:spcAft>
                <a:spcPts val="0"/>
              </a:spcAft>
              <a:buNone/>
              <a:defRPr sz="1400">
                <a:solidFill>
                  <a:srgbClr val="FFFFFF"/>
                </a:solidFill>
              </a:defRPr>
            </a:lvl5pPr>
            <a:lvl6pPr lvl="5" rtl="0">
              <a:spcBef>
                <a:spcPts val="0"/>
              </a:spcBef>
              <a:spcAft>
                <a:spcPts val="0"/>
              </a:spcAft>
              <a:buNone/>
              <a:defRPr sz="1400">
                <a:solidFill>
                  <a:srgbClr val="FFFFFF"/>
                </a:solidFill>
              </a:defRPr>
            </a:lvl6pPr>
            <a:lvl7pPr lvl="6" rtl="0">
              <a:spcBef>
                <a:spcPts val="0"/>
              </a:spcBef>
              <a:spcAft>
                <a:spcPts val="0"/>
              </a:spcAft>
              <a:buNone/>
              <a:defRPr sz="1400">
                <a:solidFill>
                  <a:srgbClr val="FFFFFF"/>
                </a:solidFill>
              </a:defRPr>
            </a:lvl7pPr>
            <a:lvl8pPr lvl="7" rtl="0">
              <a:spcBef>
                <a:spcPts val="0"/>
              </a:spcBef>
              <a:spcAft>
                <a:spcPts val="0"/>
              </a:spcAft>
              <a:buNone/>
              <a:defRPr sz="1400">
                <a:solidFill>
                  <a:srgbClr val="FFFFFF"/>
                </a:solidFill>
              </a:defRPr>
            </a:lvl8pPr>
            <a:lvl9pPr lvl="8" rtl="0">
              <a:spcBef>
                <a:spcPts val="0"/>
              </a:spcBef>
              <a:spcAft>
                <a:spcPts val="0"/>
              </a:spcAft>
              <a:buNone/>
              <a:defRPr sz="1400">
                <a:solidFill>
                  <a:srgbClr val="FFFFFF"/>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Text Slide - White">
  <p:cSld name="Title - Center">
    <p:bg>
      <p:bgPr>
        <a:solidFill>
          <a:srgbClr val="9E9E9E">
            <a:alpha val="0"/>
          </a:srgbClr>
        </a:solidFill>
        <a:effectLst/>
      </p:bgPr>
    </p:bg>
    <p:spTree>
      <p:nvGrpSpPr>
        <p:cNvPr id="1" name="Shape 406"/>
        <p:cNvGrpSpPr/>
        <p:nvPr/>
      </p:nvGrpSpPr>
      <p:grpSpPr>
        <a:xfrm>
          <a:off x="0" y="0"/>
          <a:ext cx="0" cy="0"/>
          <a:chOff x="0" y="0"/>
          <a:chExt cx="0" cy="0"/>
        </a:xfrm>
      </p:grpSpPr>
      <p:cxnSp>
        <p:nvCxnSpPr>
          <p:cNvPr id="407" name="Google Shape;407;p97"/>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408" name="Google Shape;408;p97"/>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409" name="Google Shape;409;p97"/>
          <p:cNvSpPr txBox="1">
            <a:spLocks noGrp="1"/>
          </p:cNvSpPr>
          <p:nvPr>
            <p:ph type="title"/>
          </p:nvPr>
        </p:nvSpPr>
        <p:spPr>
          <a:xfrm>
            <a:off x="265625" y="498575"/>
            <a:ext cx="1063800" cy="27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004C3F"/>
                </a:solidFill>
              </a:defRPr>
            </a:lvl1pPr>
            <a:lvl2pPr lvl="1" rtl="0">
              <a:spcBef>
                <a:spcPts val="0"/>
              </a:spcBef>
              <a:spcAft>
                <a:spcPts val="0"/>
              </a:spcAft>
              <a:buNone/>
              <a:defRPr sz="1400">
                <a:solidFill>
                  <a:srgbClr val="004C3F"/>
                </a:solidFill>
              </a:defRPr>
            </a:lvl2pPr>
            <a:lvl3pPr lvl="2" rtl="0">
              <a:spcBef>
                <a:spcPts val="0"/>
              </a:spcBef>
              <a:spcAft>
                <a:spcPts val="0"/>
              </a:spcAft>
              <a:buNone/>
              <a:defRPr sz="1400">
                <a:solidFill>
                  <a:srgbClr val="004C3F"/>
                </a:solidFill>
              </a:defRPr>
            </a:lvl3pPr>
            <a:lvl4pPr lvl="3" rtl="0">
              <a:spcBef>
                <a:spcPts val="0"/>
              </a:spcBef>
              <a:spcAft>
                <a:spcPts val="0"/>
              </a:spcAft>
              <a:buNone/>
              <a:defRPr sz="1400">
                <a:solidFill>
                  <a:srgbClr val="004C3F"/>
                </a:solidFill>
              </a:defRPr>
            </a:lvl4pPr>
            <a:lvl5pPr lvl="4" rtl="0">
              <a:spcBef>
                <a:spcPts val="0"/>
              </a:spcBef>
              <a:spcAft>
                <a:spcPts val="0"/>
              </a:spcAft>
              <a:buNone/>
              <a:defRPr sz="1400">
                <a:solidFill>
                  <a:srgbClr val="004C3F"/>
                </a:solidFill>
              </a:defRPr>
            </a:lvl5pPr>
            <a:lvl6pPr lvl="5" rtl="0">
              <a:spcBef>
                <a:spcPts val="0"/>
              </a:spcBef>
              <a:spcAft>
                <a:spcPts val="0"/>
              </a:spcAft>
              <a:buNone/>
              <a:defRPr sz="1400">
                <a:solidFill>
                  <a:srgbClr val="004C3F"/>
                </a:solidFill>
              </a:defRPr>
            </a:lvl6pPr>
            <a:lvl7pPr lvl="6" rtl="0">
              <a:spcBef>
                <a:spcPts val="0"/>
              </a:spcBef>
              <a:spcAft>
                <a:spcPts val="0"/>
              </a:spcAft>
              <a:buNone/>
              <a:defRPr sz="1400">
                <a:solidFill>
                  <a:srgbClr val="004C3F"/>
                </a:solidFill>
              </a:defRPr>
            </a:lvl7pPr>
            <a:lvl8pPr lvl="7" rtl="0">
              <a:spcBef>
                <a:spcPts val="0"/>
              </a:spcBef>
              <a:spcAft>
                <a:spcPts val="0"/>
              </a:spcAft>
              <a:buNone/>
              <a:defRPr sz="1400">
                <a:solidFill>
                  <a:srgbClr val="004C3F"/>
                </a:solidFill>
              </a:defRPr>
            </a:lvl8pPr>
            <a:lvl9pPr lvl="8" rtl="0">
              <a:spcBef>
                <a:spcPts val="0"/>
              </a:spcBef>
              <a:spcAft>
                <a:spcPts val="0"/>
              </a:spcAft>
              <a:buNone/>
              <a:defRPr sz="1400">
                <a:solidFill>
                  <a:srgbClr val="004C3F"/>
                </a:solidFill>
              </a:defRPr>
            </a:lvl9pPr>
          </a:lstStyle>
          <a:p>
            <a:endParaRPr/>
          </a:p>
        </p:txBody>
      </p:sp>
      <p:sp>
        <p:nvSpPr>
          <p:cNvPr id="410" name="Google Shape;410;p97"/>
          <p:cNvSpPr txBox="1">
            <a:spLocks noGrp="1"/>
          </p:cNvSpPr>
          <p:nvPr>
            <p:ph type="body" idx="1"/>
          </p:nvPr>
        </p:nvSpPr>
        <p:spPr>
          <a:xfrm>
            <a:off x="1809625" y="1625100"/>
            <a:ext cx="5503500" cy="1893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11" name="Google Shape;411;p97"/>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Text Slide - White 1">
  <p:cSld name="Title - Center_2">
    <p:bg>
      <p:bgPr>
        <a:solidFill>
          <a:srgbClr val="9E9E9E">
            <a:alpha val="0"/>
          </a:srgbClr>
        </a:solidFill>
        <a:effectLst/>
      </p:bgPr>
    </p:bg>
    <p:spTree>
      <p:nvGrpSpPr>
        <p:cNvPr id="1" name="Shape 412"/>
        <p:cNvGrpSpPr/>
        <p:nvPr/>
      </p:nvGrpSpPr>
      <p:grpSpPr>
        <a:xfrm>
          <a:off x="0" y="0"/>
          <a:ext cx="0" cy="0"/>
          <a:chOff x="0" y="0"/>
          <a:chExt cx="0" cy="0"/>
        </a:xfrm>
      </p:grpSpPr>
      <p:cxnSp>
        <p:nvCxnSpPr>
          <p:cNvPr id="413" name="Google Shape;413;p98"/>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414" name="Google Shape;414;p98"/>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415" name="Google Shape;415;p98"/>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
        <p:nvSpPr>
          <p:cNvPr id="416" name="Google Shape;416;p98"/>
          <p:cNvSpPr txBox="1">
            <a:spLocks noGrp="1"/>
          </p:cNvSpPr>
          <p:nvPr>
            <p:ph type="title"/>
          </p:nvPr>
        </p:nvSpPr>
        <p:spPr>
          <a:xfrm>
            <a:off x="1824300" y="1640800"/>
            <a:ext cx="5495400" cy="1985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chemeClr val="dk2"/>
                </a:solidFill>
              </a:defRPr>
            </a:lvl1pPr>
            <a:lvl2pPr lvl="1" rtl="0">
              <a:spcBef>
                <a:spcPts val="0"/>
              </a:spcBef>
              <a:spcAft>
                <a:spcPts val="0"/>
              </a:spcAft>
              <a:buNone/>
              <a:defRPr sz="1400">
                <a:solidFill>
                  <a:schemeClr val="dk2"/>
                </a:solidFill>
              </a:defRPr>
            </a:lvl2pPr>
            <a:lvl3pPr lvl="2" rtl="0">
              <a:spcBef>
                <a:spcPts val="0"/>
              </a:spcBef>
              <a:spcAft>
                <a:spcPts val="0"/>
              </a:spcAft>
              <a:buNone/>
              <a:defRPr sz="1400">
                <a:solidFill>
                  <a:schemeClr val="dk2"/>
                </a:solidFill>
              </a:defRPr>
            </a:lvl3pPr>
            <a:lvl4pPr lvl="3" rtl="0">
              <a:spcBef>
                <a:spcPts val="0"/>
              </a:spcBef>
              <a:spcAft>
                <a:spcPts val="0"/>
              </a:spcAft>
              <a:buNone/>
              <a:defRPr sz="1400">
                <a:solidFill>
                  <a:schemeClr val="dk2"/>
                </a:solidFill>
              </a:defRPr>
            </a:lvl4pPr>
            <a:lvl5pPr lvl="4" rtl="0">
              <a:spcBef>
                <a:spcPts val="0"/>
              </a:spcBef>
              <a:spcAft>
                <a:spcPts val="0"/>
              </a:spcAft>
              <a:buNone/>
              <a:defRPr sz="1400">
                <a:solidFill>
                  <a:schemeClr val="dk2"/>
                </a:solidFill>
              </a:defRPr>
            </a:lvl5pPr>
            <a:lvl6pPr lvl="5" rtl="0">
              <a:spcBef>
                <a:spcPts val="0"/>
              </a:spcBef>
              <a:spcAft>
                <a:spcPts val="0"/>
              </a:spcAft>
              <a:buNone/>
              <a:defRPr sz="1400">
                <a:solidFill>
                  <a:schemeClr val="dk2"/>
                </a:solidFill>
              </a:defRPr>
            </a:lvl6pPr>
            <a:lvl7pPr lvl="6" rtl="0">
              <a:spcBef>
                <a:spcPts val="0"/>
              </a:spcBef>
              <a:spcAft>
                <a:spcPts val="0"/>
              </a:spcAft>
              <a:buNone/>
              <a:defRPr sz="1400">
                <a:solidFill>
                  <a:schemeClr val="dk2"/>
                </a:solidFill>
              </a:defRPr>
            </a:lvl7pPr>
            <a:lvl8pPr lvl="7" rtl="0">
              <a:spcBef>
                <a:spcPts val="0"/>
              </a:spcBef>
              <a:spcAft>
                <a:spcPts val="0"/>
              </a:spcAft>
              <a:buNone/>
              <a:defRPr sz="1400">
                <a:solidFill>
                  <a:schemeClr val="dk2"/>
                </a:solidFill>
              </a:defRPr>
            </a:lvl8pPr>
            <a:lvl9pPr lvl="8" rtl="0">
              <a:spcBef>
                <a:spcPts val="0"/>
              </a:spcBef>
              <a:spcAft>
                <a:spcPts val="0"/>
              </a:spcAft>
              <a:buNone/>
              <a:defRPr sz="1400">
                <a:solidFill>
                  <a:schemeClr val="dk2"/>
                </a:solidFill>
              </a:defRPr>
            </a:lvl9pPr>
          </a:lstStyle>
          <a:p>
            <a:endParaRPr/>
          </a:p>
        </p:txBody>
      </p:sp>
      <p:sp>
        <p:nvSpPr>
          <p:cNvPr id="417" name="Google Shape;417;p98"/>
          <p:cNvSpPr txBox="1">
            <a:spLocks noGrp="1"/>
          </p:cNvSpPr>
          <p:nvPr>
            <p:ph type="title" idx="2"/>
          </p:nvPr>
        </p:nvSpPr>
        <p:spPr>
          <a:xfrm>
            <a:off x="265625" y="498575"/>
            <a:ext cx="1063800" cy="27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004C3F"/>
                </a:solidFill>
              </a:defRPr>
            </a:lvl1pPr>
            <a:lvl2pPr lvl="1" rtl="0">
              <a:spcBef>
                <a:spcPts val="0"/>
              </a:spcBef>
              <a:spcAft>
                <a:spcPts val="0"/>
              </a:spcAft>
              <a:buNone/>
              <a:defRPr sz="1400">
                <a:solidFill>
                  <a:srgbClr val="004C3F"/>
                </a:solidFill>
              </a:defRPr>
            </a:lvl2pPr>
            <a:lvl3pPr lvl="2" rtl="0">
              <a:spcBef>
                <a:spcPts val="0"/>
              </a:spcBef>
              <a:spcAft>
                <a:spcPts val="0"/>
              </a:spcAft>
              <a:buNone/>
              <a:defRPr sz="1400">
                <a:solidFill>
                  <a:srgbClr val="004C3F"/>
                </a:solidFill>
              </a:defRPr>
            </a:lvl3pPr>
            <a:lvl4pPr lvl="3" rtl="0">
              <a:spcBef>
                <a:spcPts val="0"/>
              </a:spcBef>
              <a:spcAft>
                <a:spcPts val="0"/>
              </a:spcAft>
              <a:buNone/>
              <a:defRPr sz="1400">
                <a:solidFill>
                  <a:srgbClr val="004C3F"/>
                </a:solidFill>
              </a:defRPr>
            </a:lvl4pPr>
            <a:lvl5pPr lvl="4" rtl="0">
              <a:spcBef>
                <a:spcPts val="0"/>
              </a:spcBef>
              <a:spcAft>
                <a:spcPts val="0"/>
              </a:spcAft>
              <a:buNone/>
              <a:defRPr sz="1400">
                <a:solidFill>
                  <a:srgbClr val="004C3F"/>
                </a:solidFill>
              </a:defRPr>
            </a:lvl5pPr>
            <a:lvl6pPr lvl="5" rtl="0">
              <a:spcBef>
                <a:spcPts val="0"/>
              </a:spcBef>
              <a:spcAft>
                <a:spcPts val="0"/>
              </a:spcAft>
              <a:buNone/>
              <a:defRPr sz="1400">
                <a:solidFill>
                  <a:srgbClr val="004C3F"/>
                </a:solidFill>
              </a:defRPr>
            </a:lvl6pPr>
            <a:lvl7pPr lvl="6" rtl="0">
              <a:spcBef>
                <a:spcPts val="0"/>
              </a:spcBef>
              <a:spcAft>
                <a:spcPts val="0"/>
              </a:spcAft>
              <a:buNone/>
              <a:defRPr sz="1400">
                <a:solidFill>
                  <a:srgbClr val="004C3F"/>
                </a:solidFill>
              </a:defRPr>
            </a:lvl7pPr>
            <a:lvl8pPr lvl="7" rtl="0">
              <a:spcBef>
                <a:spcPts val="0"/>
              </a:spcBef>
              <a:spcAft>
                <a:spcPts val="0"/>
              </a:spcAft>
              <a:buNone/>
              <a:defRPr sz="1400">
                <a:solidFill>
                  <a:srgbClr val="004C3F"/>
                </a:solidFill>
              </a:defRPr>
            </a:lvl8pPr>
            <a:lvl9pPr lvl="8" rtl="0">
              <a:spcBef>
                <a:spcPts val="0"/>
              </a:spcBef>
              <a:spcAft>
                <a:spcPts val="0"/>
              </a:spcAft>
              <a:buNone/>
              <a:defRPr sz="1400">
                <a:solidFill>
                  <a:srgbClr val="004C3F"/>
                </a:solidFill>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Numbers Slide 1">
  <p:cSld name="Title - Center_1">
    <p:bg>
      <p:bgPr>
        <a:solidFill>
          <a:srgbClr val="FFFFFF"/>
        </a:solidFill>
        <a:effectLst/>
      </p:bgPr>
    </p:bg>
    <p:spTree>
      <p:nvGrpSpPr>
        <p:cNvPr id="1" name="Shape 418"/>
        <p:cNvGrpSpPr/>
        <p:nvPr/>
      </p:nvGrpSpPr>
      <p:grpSpPr>
        <a:xfrm>
          <a:off x="0" y="0"/>
          <a:ext cx="0" cy="0"/>
          <a:chOff x="0" y="0"/>
          <a:chExt cx="0" cy="0"/>
        </a:xfrm>
      </p:grpSpPr>
      <p:cxnSp>
        <p:nvCxnSpPr>
          <p:cNvPr id="419" name="Google Shape;419;p99"/>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420" name="Google Shape;420;p99"/>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421" name="Google Shape;421;p99"/>
          <p:cNvSpPr txBox="1">
            <a:spLocks noGrp="1"/>
          </p:cNvSpPr>
          <p:nvPr>
            <p:ph type="title"/>
          </p:nvPr>
        </p:nvSpPr>
        <p:spPr>
          <a:xfrm>
            <a:off x="265625" y="498575"/>
            <a:ext cx="1063800" cy="27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004C3F"/>
                </a:solidFill>
              </a:defRPr>
            </a:lvl1pPr>
            <a:lvl2pPr lvl="1" rtl="0">
              <a:spcBef>
                <a:spcPts val="0"/>
              </a:spcBef>
              <a:spcAft>
                <a:spcPts val="0"/>
              </a:spcAft>
              <a:buNone/>
              <a:defRPr sz="1400">
                <a:solidFill>
                  <a:srgbClr val="004C3F"/>
                </a:solidFill>
              </a:defRPr>
            </a:lvl2pPr>
            <a:lvl3pPr lvl="2" rtl="0">
              <a:spcBef>
                <a:spcPts val="0"/>
              </a:spcBef>
              <a:spcAft>
                <a:spcPts val="0"/>
              </a:spcAft>
              <a:buNone/>
              <a:defRPr sz="1400">
                <a:solidFill>
                  <a:srgbClr val="004C3F"/>
                </a:solidFill>
              </a:defRPr>
            </a:lvl3pPr>
            <a:lvl4pPr lvl="3" rtl="0">
              <a:spcBef>
                <a:spcPts val="0"/>
              </a:spcBef>
              <a:spcAft>
                <a:spcPts val="0"/>
              </a:spcAft>
              <a:buNone/>
              <a:defRPr sz="1400">
                <a:solidFill>
                  <a:srgbClr val="004C3F"/>
                </a:solidFill>
              </a:defRPr>
            </a:lvl4pPr>
            <a:lvl5pPr lvl="4" rtl="0">
              <a:spcBef>
                <a:spcPts val="0"/>
              </a:spcBef>
              <a:spcAft>
                <a:spcPts val="0"/>
              </a:spcAft>
              <a:buNone/>
              <a:defRPr sz="1400">
                <a:solidFill>
                  <a:srgbClr val="004C3F"/>
                </a:solidFill>
              </a:defRPr>
            </a:lvl5pPr>
            <a:lvl6pPr lvl="5" rtl="0">
              <a:spcBef>
                <a:spcPts val="0"/>
              </a:spcBef>
              <a:spcAft>
                <a:spcPts val="0"/>
              </a:spcAft>
              <a:buNone/>
              <a:defRPr sz="1400">
                <a:solidFill>
                  <a:srgbClr val="004C3F"/>
                </a:solidFill>
              </a:defRPr>
            </a:lvl6pPr>
            <a:lvl7pPr lvl="6" rtl="0">
              <a:spcBef>
                <a:spcPts val="0"/>
              </a:spcBef>
              <a:spcAft>
                <a:spcPts val="0"/>
              </a:spcAft>
              <a:buNone/>
              <a:defRPr sz="1400">
                <a:solidFill>
                  <a:srgbClr val="004C3F"/>
                </a:solidFill>
              </a:defRPr>
            </a:lvl7pPr>
            <a:lvl8pPr lvl="7" rtl="0">
              <a:spcBef>
                <a:spcPts val="0"/>
              </a:spcBef>
              <a:spcAft>
                <a:spcPts val="0"/>
              </a:spcAft>
              <a:buNone/>
              <a:defRPr sz="1400">
                <a:solidFill>
                  <a:srgbClr val="004C3F"/>
                </a:solidFill>
              </a:defRPr>
            </a:lvl8pPr>
            <a:lvl9pPr lvl="8" rtl="0">
              <a:spcBef>
                <a:spcPts val="0"/>
              </a:spcBef>
              <a:spcAft>
                <a:spcPts val="0"/>
              </a:spcAft>
              <a:buNone/>
              <a:defRPr sz="1400">
                <a:solidFill>
                  <a:srgbClr val="004C3F"/>
                </a:solidFill>
              </a:defRPr>
            </a:lvl9pPr>
          </a:lstStyle>
          <a:p>
            <a:endParaRPr/>
          </a:p>
        </p:txBody>
      </p:sp>
      <p:sp>
        <p:nvSpPr>
          <p:cNvPr id="422" name="Google Shape;422;p99"/>
          <p:cNvSpPr txBox="1">
            <a:spLocks noGrp="1"/>
          </p:cNvSpPr>
          <p:nvPr>
            <p:ph type="title" idx="2"/>
          </p:nvPr>
        </p:nvSpPr>
        <p:spPr>
          <a:xfrm>
            <a:off x="2454675" y="866200"/>
            <a:ext cx="2203200" cy="1440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200">
                <a:solidFill>
                  <a:srgbClr val="90DFD6"/>
                </a:solidFill>
              </a:defRPr>
            </a:lvl1pPr>
            <a:lvl2pPr lvl="1" rtl="0">
              <a:spcBef>
                <a:spcPts val="0"/>
              </a:spcBef>
              <a:spcAft>
                <a:spcPts val="0"/>
              </a:spcAft>
              <a:buNone/>
              <a:defRPr sz="7200">
                <a:solidFill>
                  <a:srgbClr val="90DFD6"/>
                </a:solidFill>
              </a:defRPr>
            </a:lvl2pPr>
            <a:lvl3pPr lvl="2" rtl="0">
              <a:spcBef>
                <a:spcPts val="0"/>
              </a:spcBef>
              <a:spcAft>
                <a:spcPts val="0"/>
              </a:spcAft>
              <a:buNone/>
              <a:defRPr sz="7200">
                <a:solidFill>
                  <a:srgbClr val="90DFD6"/>
                </a:solidFill>
              </a:defRPr>
            </a:lvl3pPr>
            <a:lvl4pPr lvl="3" rtl="0">
              <a:spcBef>
                <a:spcPts val="0"/>
              </a:spcBef>
              <a:spcAft>
                <a:spcPts val="0"/>
              </a:spcAft>
              <a:buNone/>
              <a:defRPr sz="7200">
                <a:solidFill>
                  <a:srgbClr val="90DFD6"/>
                </a:solidFill>
              </a:defRPr>
            </a:lvl4pPr>
            <a:lvl5pPr lvl="4" rtl="0">
              <a:spcBef>
                <a:spcPts val="0"/>
              </a:spcBef>
              <a:spcAft>
                <a:spcPts val="0"/>
              </a:spcAft>
              <a:buNone/>
              <a:defRPr sz="7200">
                <a:solidFill>
                  <a:srgbClr val="90DFD6"/>
                </a:solidFill>
              </a:defRPr>
            </a:lvl5pPr>
            <a:lvl6pPr lvl="5" rtl="0">
              <a:spcBef>
                <a:spcPts val="0"/>
              </a:spcBef>
              <a:spcAft>
                <a:spcPts val="0"/>
              </a:spcAft>
              <a:buNone/>
              <a:defRPr sz="7200">
                <a:solidFill>
                  <a:srgbClr val="90DFD6"/>
                </a:solidFill>
              </a:defRPr>
            </a:lvl6pPr>
            <a:lvl7pPr lvl="6" rtl="0">
              <a:spcBef>
                <a:spcPts val="0"/>
              </a:spcBef>
              <a:spcAft>
                <a:spcPts val="0"/>
              </a:spcAft>
              <a:buNone/>
              <a:defRPr sz="7200">
                <a:solidFill>
                  <a:srgbClr val="90DFD6"/>
                </a:solidFill>
              </a:defRPr>
            </a:lvl7pPr>
            <a:lvl8pPr lvl="7" rtl="0">
              <a:spcBef>
                <a:spcPts val="0"/>
              </a:spcBef>
              <a:spcAft>
                <a:spcPts val="0"/>
              </a:spcAft>
              <a:buNone/>
              <a:defRPr sz="7200">
                <a:solidFill>
                  <a:srgbClr val="90DFD6"/>
                </a:solidFill>
              </a:defRPr>
            </a:lvl8pPr>
            <a:lvl9pPr lvl="8" rtl="0">
              <a:spcBef>
                <a:spcPts val="0"/>
              </a:spcBef>
              <a:spcAft>
                <a:spcPts val="0"/>
              </a:spcAft>
              <a:buNone/>
              <a:defRPr sz="7200">
                <a:solidFill>
                  <a:srgbClr val="90DFD6"/>
                </a:solidFill>
              </a:defRPr>
            </a:lvl9pPr>
          </a:lstStyle>
          <a:p>
            <a:endParaRPr/>
          </a:p>
        </p:txBody>
      </p:sp>
      <p:sp>
        <p:nvSpPr>
          <p:cNvPr id="423" name="Google Shape;423;p99"/>
          <p:cNvSpPr txBox="1">
            <a:spLocks noGrp="1"/>
          </p:cNvSpPr>
          <p:nvPr>
            <p:ph type="title" idx="3"/>
          </p:nvPr>
        </p:nvSpPr>
        <p:spPr>
          <a:xfrm>
            <a:off x="4986150" y="866200"/>
            <a:ext cx="2203200" cy="1440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200">
                <a:solidFill>
                  <a:srgbClr val="90DFD6"/>
                </a:solidFill>
              </a:defRPr>
            </a:lvl1pPr>
            <a:lvl2pPr lvl="1" rtl="0">
              <a:spcBef>
                <a:spcPts val="0"/>
              </a:spcBef>
              <a:spcAft>
                <a:spcPts val="0"/>
              </a:spcAft>
              <a:buNone/>
              <a:defRPr sz="7200">
                <a:solidFill>
                  <a:srgbClr val="90DFD6"/>
                </a:solidFill>
              </a:defRPr>
            </a:lvl2pPr>
            <a:lvl3pPr lvl="2" rtl="0">
              <a:spcBef>
                <a:spcPts val="0"/>
              </a:spcBef>
              <a:spcAft>
                <a:spcPts val="0"/>
              </a:spcAft>
              <a:buNone/>
              <a:defRPr sz="7200">
                <a:solidFill>
                  <a:srgbClr val="90DFD6"/>
                </a:solidFill>
              </a:defRPr>
            </a:lvl3pPr>
            <a:lvl4pPr lvl="3" rtl="0">
              <a:spcBef>
                <a:spcPts val="0"/>
              </a:spcBef>
              <a:spcAft>
                <a:spcPts val="0"/>
              </a:spcAft>
              <a:buNone/>
              <a:defRPr sz="7200">
                <a:solidFill>
                  <a:srgbClr val="90DFD6"/>
                </a:solidFill>
              </a:defRPr>
            </a:lvl4pPr>
            <a:lvl5pPr lvl="4" rtl="0">
              <a:spcBef>
                <a:spcPts val="0"/>
              </a:spcBef>
              <a:spcAft>
                <a:spcPts val="0"/>
              </a:spcAft>
              <a:buNone/>
              <a:defRPr sz="7200">
                <a:solidFill>
                  <a:srgbClr val="90DFD6"/>
                </a:solidFill>
              </a:defRPr>
            </a:lvl5pPr>
            <a:lvl6pPr lvl="5" rtl="0">
              <a:spcBef>
                <a:spcPts val="0"/>
              </a:spcBef>
              <a:spcAft>
                <a:spcPts val="0"/>
              </a:spcAft>
              <a:buNone/>
              <a:defRPr sz="7200">
                <a:solidFill>
                  <a:srgbClr val="90DFD6"/>
                </a:solidFill>
              </a:defRPr>
            </a:lvl6pPr>
            <a:lvl7pPr lvl="6" rtl="0">
              <a:spcBef>
                <a:spcPts val="0"/>
              </a:spcBef>
              <a:spcAft>
                <a:spcPts val="0"/>
              </a:spcAft>
              <a:buNone/>
              <a:defRPr sz="7200">
                <a:solidFill>
                  <a:srgbClr val="90DFD6"/>
                </a:solidFill>
              </a:defRPr>
            </a:lvl7pPr>
            <a:lvl8pPr lvl="7" rtl="0">
              <a:spcBef>
                <a:spcPts val="0"/>
              </a:spcBef>
              <a:spcAft>
                <a:spcPts val="0"/>
              </a:spcAft>
              <a:buNone/>
              <a:defRPr sz="7200">
                <a:solidFill>
                  <a:srgbClr val="90DFD6"/>
                </a:solidFill>
              </a:defRPr>
            </a:lvl8pPr>
            <a:lvl9pPr lvl="8" rtl="0">
              <a:spcBef>
                <a:spcPts val="0"/>
              </a:spcBef>
              <a:spcAft>
                <a:spcPts val="0"/>
              </a:spcAft>
              <a:buNone/>
              <a:defRPr sz="7200">
                <a:solidFill>
                  <a:srgbClr val="90DFD6"/>
                </a:solidFill>
              </a:defRPr>
            </a:lvl9pPr>
          </a:lstStyle>
          <a:p>
            <a:endParaRPr/>
          </a:p>
        </p:txBody>
      </p:sp>
      <p:sp>
        <p:nvSpPr>
          <p:cNvPr id="424" name="Google Shape;424;p99"/>
          <p:cNvSpPr txBox="1">
            <a:spLocks noGrp="1"/>
          </p:cNvSpPr>
          <p:nvPr>
            <p:ph type="title" idx="4"/>
          </p:nvPr>
        </p:nvSpPr>
        <p:spPr>
          <a:xfrm>
            <a:off x="5155300" y="2836400"/>
            <a:ext cx="2203200" cy="1440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200">
                <a:solidFill>
                  <a:srgbClr val="004C3F"/>
                </a:solidFill>
              </a:defRPr>
            </a:lvl1pPr>
            <a:lvl2pPr lvl="1" rtl="0">
              <a:spcBef>
                <a:spcPts val="0"/>
              </a:spcBef>
              <a:spcAft>
                <a:spcPts val="0"/>
              </a:spcAft>
              <a:buNone/>
              <a:defRPr sz="7200">
                <a:solidFill>
                  <a:srgbClr val="004C3F"/>
                </a:solidFill>
              </a:defRPr>
            </a:lvl2pPr>
            <a:lvl3pPr lvl="2" rtl="0">
              <a:spcBef>
                <a:spcPts val="0"/>
              </a:spcBef>
              <a:spcAft>
                <a:spcPts val="0"/>
              </a:spcAft>
              <a:buNone/>
              <a:defRPr sz="7200">
                <a:solidFill>
                  <a:srgbClr val="004C3F"/>
                </a:solidFill>
              </a:defRPr>
            </a:lvl3pPr>
            <a:lvl4pPr lvl="3" rtl="0">
              <a:spcBef>
                <a:spcPts val="0"/>
              </a:spcBef>
              <a:spcAft>
                <a:spcPts val="0"/>
              </a:spcAft>
              <a:buNone/>
              <a:defRPr sz="7200">
                <a:solidFill>
                  <a:srgbClr val="004C3F"/>
                </a:solidFill>
              </a:defRPr>
            </a:lvl4pPr>
            <a:lvl5pPr lvl="4" rtl="0">
              <a:spcBef>
                <a:spcPts val="0"/>
              </a:spcBef>
              <a:spcAft>
                <a:spcPts val="0"/>
              </a:spcAft>
              <a:buNone/>
              <a:defRPr sz="7200">
                <a:solidFill>
                  <a:srgbClr val="004C3F"/>
                </a:solidFill>
              </a:defRPr>
            </a:lvl5pPr>
            <a:lvl6pPr lvl="5" rtl="0">
              <a:spcBef>
                <a:spcPts val="0"/>
              </a:spcBef>
              <a:spcAft>
                <a:spcPts val="0"/>
              </a:spcAft>
              <a:buNone/>
              <a:defRPr sz="7200">
                <a:solidFill>
                  <a:srgbClr val="004C3F"/>
                </a:solidFill>
              </a:defRPr>
            </a:lvl6pPr>
            <a:lvl7pPr lvl="6" rtl="0">
              <a:spcBef>
                <a:spcPts val="0"/>
              </a:spcBef>
              <a:spcAft>
                <a:spcPts val="0"/>
              </a:spcAft>
              <a:buNone/>
              <a:defRPr sz="7200">
                <a:solidFill>
                  <a:srgbClr val="004C3F"/>
                </a:solidFill>
              </a:defRPr>
            </a:lvl7pPr>
            <a:lvl8pPr lvl="7" rtl="0">
              <a:spcBef>
                <a:spcPts val="0"/>
              </a:spcBef>
              <a:spcAft>
                <a:spcPts val="0"/>
              </a:spcAft>
              <a:buNone/>
              <a:defRPr sz="7200">
                <a:solidFill>
                  <a:srgbClr val="004C3F"/>
                </a:solidFill>
              </a:defRPr>
            </a:lvl8pPr>
            <a:lvl9pPr lvl="8" rtl="0">
              <a:spcBef>
                <a:spcPts val="0"/>
              </a:spcBef>
              <a:spcAft>
                <a:spcPts val="0"/>
              </a:spcAft>
              <a:buNone/>
              <a:defRPr sz="7200">
                <a:solidFill>
                  <a:srgbClr val="004C3F"/>
                </a:solidFill>
              </a:defRPr>
            </a:lvl9pPr>
          </a:lstStyle>
          <a:p>
            <a:endParaRPr/>
          </a:p>
        </p:txBody>
      </p:sp>
      <p:sp>
        <p:nvSpPr>
          <p:cNvPr id="425" name="Google Shape;425;p99"/>
          <p:cNvSpPr txBox="1">
            <a:spLocks noGrp="1"/>
          </p:cNvSpPr>
          <p:nvPr>
            <p:ph type="title" idx="5"/>
          </p:nvPr>
        </p:nvSpPr>
        <p:spPr>
          <a:xfrm>
            <a:off x="2454675" y="2836400"/>
            <a:ext cx="2203200" cy="1440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200">
                <a:solidFill>
                  <a:srgbClr val="004C3F"/>
                </a:solidFill>
              </a:defRPr>
            </a:lvl1pPr>
            <a:lvl2pPr lvl="1" rtl="0">
              <a:spcBef>
                <a:spcPts val="0"/>
              </a:spcBef>
              <a:spcAft>
                <a:spcPts val="0"/>
              </a:spcAft>
              <a:buNone/>
              <a:defRPr sz="7200">
                <a:solidFill>
                  <a:srgbClr val="004C3F"/>
                </a:solidFill>
              </a:defRPr>
            </a:lvl2pPr>
            <a:lvl3pPr lvl="2" rtl="0">
              <a:spcBef>
                <a:spcPts val="0"/>
              </a:spcBef>
              <a:spcAft>
                <a:spcPts val="0"/>
              </a:spcAft>
              <a:buNone/>
              <a:defRPr sz="7200">
                <a:solidFill>
                  <a:srgbClr val="004C3F"/>
                </a:solidFill>
              </a:defRPr>
            </a:lvl3pPr>
            <a:lvl4pPr lvl="3" rtl="0">
              <a:spcBef>
                <a:spcPts val="0"/>
              </a:spcBef>
              <a:spcAft>
                <a:spcPts val="0"/>
              </a:spcAft>
              <a:buNone/>
              <a:defRPr sz="7200">
                <a:solidFill>
                  <a:srgbClr val="004C3F"/>
                </a:solidFill>
              </a:defRPr>
            </a:lvl4pPr>
            <a:lvl5pPr lvl="4" rtl="0">
              <a:spcBef>
                <a:spcPts val="0"/>
              </a:spcBef>
              <a:spcAft>
                <a:spcPts val="0"/>
              </a:spcAft>
              <a:buNone/>
              <a:defRPr sz="7200">
                <a:solidFill>
                  <a:srgbClr val="004C3F"/>
                </a:solidFill>
              </a:defRPr>
            </a:lvl5pPr>
            <a:lvl6pPr lvl="5" rtl="0">
              <a:spcBef>
                <a:spcPts val="0"/>
              </a:spcBef>
              <a:spcAft>
                <a:spcPts val="0"/>
              </a:spcAft>
              <a:buNone/>
              <a:defRPr sz="7200">
                <a:solidFill>
                  <a:srgbClr val="004C3F"/>
                </a:solidFill>
              </a:defRPr>
            </a:lvl6pPr>
            <a:lvl7pPr lvl="6" rtl="0">
              <a:spcBef>
                <a:spcPts val="0"/>
              </a:spcBef>
              <a:spcAft>
                <a:spcPts val="0"/>
              </a:spcAft>
              <a:buNone/>
              <a:defRPr sz="7200">
                <a:solidFill>
                  <a:srgbClr val="004C3F"/>
                </a:solidFill>
              </a:defRPr>
            </a:lvl7pPr>
            <a:lvl8pPr lvl="7" rtl="0">
              <a:spcBef>
                <a:spcPts val="0"/>
              </a:spcBef>
              <a:spcAft>
                <a:spcPts val="0"/>
              </a:spcAft>
              <a:buNone/>
              <a:defRPr sz="7200">
                <a:solidFill>
                  <a:srgbClr val="004C3F"/>
                </a:solidFill>
              </a:defRPr>
            </a:lvl8pPr>
            <a:lvl9pPr lvl="8" rtl="0">
              <a:spcBef>
                <a:spcPts val="0"/>
              </a:spcBef>
              <a:spcAft>
                <a:spcPts val="0"/>
              </a:spcAft>
              <a:buNone/>
              <a:defRPr sz="7200">
                <a:solidFill>
                  <a:srgbClr val="004C3F"/>
                </a:solidFill>
              </a:defRPr>
            </a:lvl9pPr>
          </a:lstStyle>
          <a:p>
            <a:endParaRPr/>
          </a:p>
        </p:txBody>
      </p:sp>
      <p:sp>
        <p:nvSpPr>
          <p:cNvPr id="426" name="Google Shape;426;p99"/>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Numbers Slide 2">
  <p:cSld name="Title &amp; Bullets">
    <p:bg>
      <p:bgPr>
        <a:solidFill>
          <a:srgbClr val="9E9E9E">
            <a:alpha val="0"/>
          </a:srgbClr>
        </a:solidFill>
        <a:effectLst/>
      </p:bgPr>
    </p:bg>
    <p:spTree>
      <p:nvGrpSpPr>
        <p:cNvPr id="1" name="Shape 427"/>
        <p:cNvGrpSpPr/>
        <p:nvPr/>
      </p:nvGrpSpPr>
      <p:grpSpPr>
        <a:xfrm>
          <a:off x="0" y="0"/>
          <a:ext cx="0" cy="0"/>
          <a:chOff x="0" y="0"/>
          <a:chExt cx="0" cy="0"/>
        </a:xfrm>
      </p:grpSpPr>
      <p:cxnSp>
        <p:nvCxnSpPr>
          <p:cNvPr id="428" name="Google Shape;428;p100"/>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429" name="Google Shape;429;p100"/>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430" name="Google Shape;430;p100"/>
          <p:cNvSpPr txBox="1">
            <a:spLocks noGrp="1"/>
          </p:cNvSpPr>
          <p:nvPr>
            <p:ph type="title"/>
          </p:nvPr>
        </p:nvSpPr>
        <p:spPr>
          <a:xfrm>
            <a:off x="2454675" y="866200"/>
            <a:ext cx="2203200" cy="1440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200">
                <a:solidFill>
                  <a:srgbClr val="90DFD6"/>
                </a:solidFill>
              </a:defRPr>
            </a:lvl1pPr>
            <a:lvl2pPr lvl="1" rtl="0">
              <a:spcBef>
                <a:spcPts val="0"/>
              </a:spcBef>
              <a:spcAft>
                <a:spcPts val="0"/>
              </a:spcAft>
              <a:buNone/>
              <a:defRPr sz="7200">
                <a:solidFill>
                  <a:srgbClr val="90DFD6"/>
                </a:solidFill>
              </a:defRPr>
            </a:lvl2pPr>
            <a:lvl3pPr lvl="2" rtl="0">
              <a:spcBef>
                <a:spcPts val="0"/>
              </a:spcBef>
              <a:spcAft>
                <a:spcPts val="0"/>
              </a:spcAft>
              <a:buNone/>
              <a:defRPr sz="7200">
                <a:solidFill>
                  <a:srgbClr val="90DFD6"/>
                </a:solidFill>
              </a:defRPr>
            </a:lvl3pPr>
            <a:lvl4pPr lvl="3" rtl="0">
              <a:spcBef>
                <a:spcPts val="0"/>
              </a:spcBef>
              <a:spcAft>
                <a:spcPts val="0"/>
              </a:spcAft>
              <a:buNone/>
              <a:defRPr sz="7200">
                <a:solidFill>
                  <a:srgbClr val="90DFD6"/>
                </a:solidFill>
              </a:defRPr>
            </a:lvl4pPr>
            <a:lvl5pPr lvl="4" rtl="0">
              <a:spcBef>
                <a:spcPts val="0"/>
              </a:spcBef>
              <a:spcAft>
                <a:spcPts val="0"/>
              </a:spcAft>
              <a:buNone/>
              <a:defRPr sz="7200">
                <a:solidFill>
                  <a:srgbClr val="90DFD6"/>
                </a:solidFill>
              </a:defRPr>
            </a:lvl5pPr>
            <a:lvl6pPr lvl="5" rtl="0">
              <a:spcBef>
                <a:spcPts val="0"/>
              </a:spcBef>
              <a:spcAft>
                <a:spcPts val="0"/>
              </a:spcAft>
              <a:buNone/>
              <a:defRPr sz="7200">
                <a:solidFill>
                  <a:srgbClr val="90DFD6"/>
                </a:solidFill>
              </a:defRPr>
            </a:lvl6pPr>
            <a:lvl7pPr lvl="6" rtl="0">
              <a:spcBef>
                <a:spcPts val="0"/>
              </a:spcBef>
              <a:spcAft>
                <a:spcPts val="0"/>
              </a:spcAft>
              <a:buNone/>
              <a:defRPr sz="7200">
                <a:solidFill>
                  <a:srgbClr val="90DFD6"/>
                </a:solidFill>
              </a:defRPr>
            </a:lvl7pPr>
            <a:lvl8pPr lvl="7" rtl="0">
              <a:spcBef>
                <a:spcPts val="0"/>
              </a:spcBef>
              <a:spcAft>
                <a:spcPts val="0"/>
              </a:spcAft>
              <a:buNone/>
              <a:defRPr sz="7200">
                <a:solidFill>
                  <a:srgbClr val="90DFD6"/>
                </a:solidFill>
              </a:defRPr>
            </a:lvl8pPr>
            <a:lvl9pPr lvl="8" rtl="0">
              <a:spcBef>
                <a:spcPts val="0"/>
              </a:spcBef>
              <a:spcAft>
                <a:spcPts val="0"/>
              </a:spcAft>
              <a:buNone/>
              <a:defRPr sz="7200">
                <a:solidFill>
                  <a:srgbClr val="90DFD6"/>
                </a:solidFill>
              </a:defRPr>
            </a:lvl9pPr>
          </a:lstStyle>
          <a:p>
            <a:endParaRPr/>
          </a:p>
        </p:txBody>
      </p:sp>
      <p:sp>
        <p:nvSpPr>
          <p:cNvPr id="431" name="Google Shape;431;p100"/>
          <p:cNvSpPr txBox="1">
            <a:spLocks noGrp="1"/>
          </p:cNvSpPr>
          <p:nvPr>
            <p:ph type="title" idx="2"/>
          </p:nvPr>
        </p:nvSpPr>
        <p:spPr>
          <a:xfrm>
            <a:off x="4986150" y="866200"/>
            <a:ext cx="2203200" cy="1440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200">
                <a:solidFill>
                  <a:srgbClr val="004C3F"/>
                </a:solidFill>
              </a:defRPr>
            </a:lvl1pPr>
            <a:lvl2pPr lvl="1" rtl="0">
              <a:spcBef>
                <a:spcPts val="0"/>
              </a:spcBef>
              <a:spcAft>
                <a:spcPts val="0"/>
              </a:spcAft>
              <a:buNone/>
              <a:defRPr sz="7200">
                <a:solidFill>
                  <a:srgbClr val="004C3F"/>
                </a:solidFill>
              </a:defRPr>
            </a:lvl2pPr>
            <a:lvl3pPr lvl="2" rtl="0">
              <a:spcBef>
                <a:spcPts val="0"/>
              </a:spcBef>
              <a:spcAft>
                <a:spcPts val="0"/>
              </a:spcAft>
              <a:buNone/>
              <a:defRPr sz="7200">
                <a:solidFill>
                  <a:srgbClr val="004C3F"/>
                </a:solidFill>
              </a:defRPr>
            </a:lvl3pPr>
            <a:lvl4pPr lvl="3" rtl="0">
              <a:spcBef>
                <a:spcPts val="0"/>
              </a:spcBef>
              <a:spcAft>
                <a:spcPts val="0"/>
              </a:spcAft>
              <a:buNone/>
              <a:defRPr sz="7200">
                <a:solidFill>
                  <a:srgbClr val="004C3F"/>
                </a:solidFill>
              </a:defRPr>
            </a:lvl4pPr>
            <a:lvl5pPr lvl="4" rtl="0">
              <a:spcBef>
                <a:spcPts val="0"/>
              </a:spcBef>
              <a:spcAft>
                <a:spcPts val="0"/>
              </a:spcAft>
              <a:buNone/>
              <a:defRPr sz="7200">
                <a:solidFill>
                  <a:srgbClr val="004C3F"/>
                </a:solidFill>
              </a:defRPr>
            </a:lvl5pPr>
            <a:lvl6pPr lvl="5" rtl="0">
              <a:spcBef>
                <a:spcPts val="0"/>
              </a:spcBef>
              <a:spcAft>
                <a:spcPts val="0"/>
              </a:spcAft>
              <a:buNone/>
              <a:defRPr sz="7200">
                <a:solidFill>
                  <a:srgbClr val="004C3F"/>
                </a:solidFill>
              </a:defRPr>
            </a:lvl6pPr>
            <a:lvl7pPr lvl="6" rtl="0">
              <a:spcBef>
                <a:spcPts val="0"/>
              </a:spcBef>
              <a:spcAft>
                <a:spcPts val="0"/>
              </a:spcAft>
              <a:buNone/>
              <a:defRPr sz="7200">
                <a:solidFill>
                  <a:srgbClr val="004C3F"/>
                </a:solidFill>
              </a:defRPr>
            </a:lvl7pPr>
            <a:lvl8pPr lvl="7" rtl="0">
              <a:spcBef>
                <a:spcPts val="0"/>
              </a:spcBef>
              <a:spcAft>
                <a:spcPts val="0"/>
              </a:spcAft>
              <a:buNone/>
              <a:defRPr sz="7200">
                <a:solidFill>
                  <a:srgbClr val="004C3F"/>
                </a:solidFill>
              </a:defRPr>
            </a:lvl8pPr>
            <a:lvl9pPr lvl="8" rtl="0">
              <a:spcBef>
                <a:spcPts val="0"/>
              </a:spcBef>
              <a:spcAft>
                <a:spcPts val="0"/>
              </a:spcAft>
              <a:buNone/>
              <a:defRPr sz="7200">
                <a:solidFill>
                  <a:srgbClr val="004C3F"/>
                </a:solidFill>
              </a:defRPr>
            </a:lvl9pPr>
          </a:lstStyle>
          <a:p>
            <a:endParaRPr/>
          </a:p>
        </p:txBody>
      </p:sp>
      <p:sp>
        <p:nvSpPr>
          <p:cNvPr id="432" name="Google Shape;432;p100"/>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
        <p:nvSpPr>
          <p:cNvPr id="433" name="Google Shape;433;p100"/>
          <p:cNvSpPr txBox="1">
            <a:spLocks noGrp="1"/>
          </p:cNvSpPr>
          <p:nvPr>
            <p:ph type="title" idx="3"/>
          </p:nvPr>
        </p:nvSpPr>
        <p:spPr>
          <a:xfrm>
            <a:off x="265625" y="498575"/>
            <a:ext cx="1063800" cy="27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004C3F"/>
                </a:solidFill>
              </a:defRPr>
            </a:lvl1pPr>
            <a:lvl2pPr lvl="1" rtl="0">
              <a:spcBef>
                <a:spcPts val="0"/>
              </a:spcBef>
              <a:spcAft>
                <a:spcPts val="0"/>
              </a:spcAft>
              <a:buNone/>
              <a:defRPr sz="1400">
                <a:solidFill>
                  <a:srgbClr val="004C3F"/>
                </a:solidFill>
              </a:defRPr>
            </a:lvl2pPr>
            <a:lvl3pPr lvl="2" rtl="0">
              <a:spcBef>
                <a:spcPts val="0"/>
              </a:spcBef>
              <a:spcAft>
                <a:spcPts val="0"/>
              </a:spcAft>
              <a:buNone/>
              <a:defRPr sz="1400">
                <a:solidFill>
                  <a:srgbClr val="004C3F"/>
                </a:solidFill>
              </a:defRPr>
            </a:lvl3pPr>
            <a:lvl4pPr lvl="3" rtl="0">
              <a:spcBef>
                <a:spcPts val="0"/>
              </a:spcBef>
              <a:spcAft>
                <a:spcPts val="0"/>
              </a:spcAft>
              <a:buNone/>
              <a:defRPr sz="1400">
                <a:solidFill>
                  <a:srgbClr val="004C3F"/>
                </a:solidFill>
              </a:defRPr>
            </a:lvl4pPr>
            <a:lvl5pPr lvl="4" rtl="0">
              <a:spcBef>
                <a:spcPts val="0"/>
              </a:spcBef>
              <a:spcAft>
                <a:spcPts val="0"/>
              </a:spcAft>
              <a:buNone/>
              <a:defRPr sz="1400">
                <a:solidFill>
                  <a:srgbClr val="004C3F"/>
                </a:solidFill>
              </a:defRPr>
            </a:lvl5pPr>
            <a:lvl6pPr lvl="5" rtl="0">
              <a:spcBef>
                <a:spcPts val="0"/>
              </a:spcBef>
              <a:spcAft>
                <a:spcPts val="0"/>
              </a:spcAft>
              <a:buNone/>
              <a:defRPr sz="1400">
                <a:solidFill>
                  <a:srgbClr val="004C3F"/>
                </a:solidFill>
              </a:defRPr>
            </a:lvl6pPr>
            <a:lvl7pPr lvl="6" rtl="0">
              <a:spcBef>
                <a:spcPts val="0"/>
              </a:spcBef>
              <a:spcAft>
                <a:spcPts val="0"/>
              </a:spcAft>
              <a:buNone/>
              <a:defRPr sz="1400">
                <a:solidFill>
                  <a:srgbClr val="004C3F"/>
                </a:solidFill>
              </a:defRPr>
            </a:lvl7pPr>
            <a:lvl8pPr lvl="7" rtl="0">
              <a:spcBef>
                <a:spcPts val="0"/>
              </a:spcBef>
              <a:spcAft>
                <a:spcPts val="0"/>
              </a:spcAft>
              <a:buNone/>
              <a:defRPr sz="1400">
                <a:solidFill>
                  <a:srgbClr val="004C3F"/>
                </a:solidFill>
              </a:defRPr>
            </a:lvl8pPr>
            <a:lvl9pPr lvl="8" rtl="0">
              <a:spcBef>
                <a:spcPts val="0"/>
              </a:spcBef>
              <a:spcAft>
                <a:spcPts val="0"/>
              </a:spcAft>
              <a:buNone/>
              <a:defRPr sz="1400">
                <a:solidFill>
                  <a:srgbClr val="004C3F"/>
                </a:solidFill>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Blank Slide - White">
  <p:cSld name="TITLE_AND_BODY_1_2">
    <p:bg>
      <p:bgPr>
        <a:solidFill>
          <a:srgbClr val="9E9E9E">
            <a:alpha val="0"/>
          </a:srgbClr>
        </a:solidFill>
        <a:effectLst/>
      </p:bgPr>
    </p:bg>
    <p:spTree>
      <p:nvGrpSpPr>
        <p:cNvPr id="1" name="Shape 434"/>
        <p:cNvGrpSpPr/>
        <p:nvPr/>
      </p:nvGrpSpPr>
      <p:grpSpPr>
        <a:xfrm>
          <a:off x="0" y="0"/>
          <a:ext cx="0" cy="0"/>
          <a:chOff x="0" y="0"/>
          <a:chExt cx="0" cy="0"/>
        </a:xfrm>
      </p:grpSpPr>
      <p:cxnSp>
        <p:nvCxnSpPr>
          <p:cNvPr id="435" name="Google Shape;435;p101"/>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436" name="Google Shape;436;p101"/>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cxnSp>
        <p:nvCxnSpPr>
          <p:cNvPr id="437" name="Google Shape;437;p101"/>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cxnSp>
        <p:nvCxnSpPr>
          <p:cNvPr id="438" name="Google Shape;438;p101"/>
          <p:cNvCxnSpPr/>
          <p:nvPr/>
        </p:nvCxnSpPr>
        <p:spPr>
          <a:xfrm>
            <a:off x="14846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439" name="Google Shape;439;p101"/>
          <p:cNvSpPr txBox="1">
            <a:spLocks noGrp="1"/>
          </p:cNvSpPr>
          <p:nvPr>
            <p:ph type="title"/>
          </p:nvPr>
        </p:nvSpPr>
        <p:spPr>
          <a:xfrm>
            <a:off x="265625" y="498575"/>
            <a:ext cx="1063800" cy="27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solidFill>
                  <a:srgbClr val="004C3F"/>
                </a:solidFill>
              </a:defRPr>
            </a:lvl1pPr>
            <a:lvl2pPr lvl="1" rtl="0">
              <a:spcBef>
                <a:spcPts val="0"/>
              </a:spcBef>
              <a:spcAft>
                <a:spcPts val="0"/>
              </a:spcAft>
              <a:buNone/>
              <a:defRPr sz="1400">
                <a:solidFill>
                  <a:srgbClr val="004C3F"/>
                </a:solidFill>
              </a:defRPr>
            </a:lvl2pPr>
            <a:lvl3pPr lvl="2" rtl="0">
              <a:spcBef>
                <a:spcPts val="0"/>
              </a:spcBef>
              <a:spcAft>
                <a:spcPts val="0"/>
              </a:spcAft>
              <a:buNone/>
              <a:defRPr sz="1400">
                <a:solidFill>
                  <a:srgbClr val="004C3F"/>
                </a:solidFill>
              </a:defRPr>
            </a:lvl3pPr>
            <a:lvl4pPr lvl="3" rtl="0">
              <a:spcBef>
                <a:spcPts val="0"/>
              </a:spcBef>
              <a:spcAft>
                <a:spcPts val="0"/>
              </a:spcAft>
              <a:buNone/>
              <a:defRPr sz="1400">
                <a:solidFill>
                  <a:srgbClr val="004C3F"/>
                </a:solidFill>
              </a:defRPr>
            </a:lvl4pPr>
            <a:lvl5pPr lvl="4" rtl="0">
              <a:spcBef>
                <a:spcPts val="0"/>
              </a:spcBef>
              <a:spcAft>
                <a:spcPts val="0"/>
              </a:spcAft>
              <a:buNone/>
              <a:defRPr sz="1400">
                <a:solidFill>
                  <a:srgbClr val="004C3F"/>
                </a:solidFill>
              </a:defRPr>
            </a:lvl5pPr>
            <a:lvl6pPr lvl="5" rtl="0">
              <a:spcBef>
                <a:spcPts val="0"/>
              </a:spcBef>
              <a:spcAft>
                <a:spcPts val="0"/>
              </a:spcAft>
              <a:buNone/>
              <a:defRPr sz="1400">
                <a:solidFill>
                  <a:srgbClr val="004C3F"/>
                </a:solidFill>
              </a:defRPr>
            </a:lvl6pPr>
            <a:lvl7pPr lvl="6" rtl="0">
              <a:spcBef>
                <a:spcPts val="0"/>
              </a:spcBef>
              <a:spcAft>
                <a:spcPts val="0"/>
              </a:spcAft>
              <a:buNone/>
              <a:defRPr sz="1400">
                <a:solidFill>
                  <a:srgbClr val="004C3F"/>
                </a:solidFill>
              </a:defRPr>
            </a:lvl7pPr>
            <a:lvl8pPr lvl="7" rtl="0">
              <a:spcBef>
                <a:spcPts val="0"/>
              </a:spcBef>
              <a:spcAft>
                <a:spcPts val="0"/>
              </a:spcAft>
              <a:buNone/>
              <a:defRPr sz="1400">
                <a:solidFill>
                  <a:srgbClr val="004C3F"/>
                </a:solidFill>
              </a:defRPr>
            </a:lvl8pPr>
            <a:lvl9pPr lvl="8" rtl="0">
              <a:spcBef>
                <a:spcPts val="0"/>
              </a:spcBef>
              <a:spcAft>
                <a:spcPts val="0"/>
              </a:spcAft>
              <a:buNone/>
              <a:defRPr sz="1400">
                <a:solidFill>
                  <a:srgbClr val="004C3F"/>
                </a:solidFill>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Blank - Yellow">
  <p:cSld name="TITLE_AND_BODY_1_1">
    <p:bg>
      <p:bgPr>
        <a:solidFill>
          <a:srgbClr val="FFCB67"/>
        </a:solidFill>
        <a:effectLst/>
      </p:bgPr>
    </p:bg>
    <p:spTree>
      <p:nvGrpSpPr>
        <p:cNvPr id="1" name="Shape 440"/>
        <p:cNvGrpSpPr/>
        <p:nvPr/>
      </p:nvGrpSpPr>
      <p:grpSpPr>
        <a:xfrm>
          <a:off x="0" y="0"/>
          <a:ext cx="0" cy="0"/>
          <a:chOff x="0" y="0"/>
          <a:chExt cx="0" cy="0"/>
        </a:xfrm>
      </p:grpSpPr>
      <p:cxnSp>
        <p:nvCxnSpPr>
          <p:cNvPr id="441" name="Google Shape;441;p102"/>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442" name="Google Shape;442;p102"/>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Blank - Peach">
  <p:cSld name="TITLE_AND_BODY_1_1_2">
    <p:bg>
      <p:bgPr>
        <a:solidFill>
          <a:srgbClr val="FFA781"/>
        </a:solidFill>
        <a:effectLst/>
      </p:bgPr>
    </p:bg>
    <p:spTree>
      <p:nvGrpSpPr>
        <p:cNvPr id="1" name="Shape 443"/>
        <p:cNvGrpSpPr/>
        <p:nvPr/>
      </p:nvGrpSpPr>
      <p:grpSpPr>
        <a:xfrm>
          <a:off x="0" y="0"/>
          <a:ext cx="0" cy="0"/>
          <a:chOff x="0" y="0"/>
          <a:chExt cx="0" cy="0"/>
        </a:xfrm>
      </p:grpSpPr>
      <p:cxnSp>
        <p:nvCxnSpPr>
          <p:cNvPr id="444" name="Google Shape;444;p103"/>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445" name="Google Shape;445;p103"/>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Blank - Teal">
  <p:cSld name="TITLE_AND_BODY_1_1_1">
    <p:bg>
      <p:bgPr>
        <a:solidFill>
          <a:srgbClr val="90DFD6"/>
        </a:solidFill>
        <a:effectLst/>
      </p:bgPr>
    </p:bg>
    <p:spTree>
      <p:nvGrpSpPr>
        <p:cNvPr id="1" name="Shape 446"/>
        <p:cNvGrpSpPr/>
        <p:nvPr/>
      </p:nvGrpSpPr>
      <p:grpSpPr>
        <a:xfrm>
          <a:off x="0" y="0"/>
          <a:ext cx="0" cy="0"/>
          <a:chOff x="0" y="0"/>
          <a:chExt cx="0" cy="0"/>
        </a:xfrm>
      </p:grpSpPr>
      <p:cxnSp>
        <p:nvCxnSpPr>
          <p:cNvPr id="447" name="Google Shape;447;p104"/>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448" name="Google Shape;448;p104"/>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9AD4C"/>
          </p15:clr>
        </p15:guide>
        <p15:guide id="2" pos="2880">
          <p15:clr>
            <a:srgbClr val="F9AD4C"/>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Blank - Jade">
  <p:cSld name="Title - Center_1_1">
    <p:bg>
      <p:bgPr>
        <a:solidFill>
          <a:srgbClr val="008060"/>
        </a:solidFill>
        <a:effectLst/>
      </p:bgPr>
    </p:bg>
    <p:spTree>
      <p:nvGrpSpPr>
        <p:cNvPr id="1" name="Shape 449"/>
        <p:cNvGrpSpPr/>
        <p:nvPr/>
      </p:nvGrpSpPr>
      <p:grpSpPr>
        <a:xfrm>
          <a:off x="0" y="0"/>
          <a:ext cx="0" cy="0"/>
          <a:chOff x="0" y="0"/>
          <a:chExt cx="0" cy="0"/>
        </a:xfrm>
      </p:grpSpPr>
      <p:cxnSp>
        <p:nvCxnSpPr>
          <p:cNvPr id="450" name="Google Shape;450;p105"/>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451" name="Google Shape;451;p105"/>
          <p:cNvSpPr txBox="1">
            <a:spLocks noGrp="1"/>
          </p:cNvSpPr>
          <p:nvPr>
            <p:ph type="sldNum" idx="1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Breaker Slide 1">
  <p:cSld name="Title - Center_1_2_1">
    <p:bg>
      <p:bgPr>
        <a:solidFill>
          <a:srgbClr val="FFFFFF"/>
        </a:solidFill>
        <a:effectLst/>
      </p:bgPr>
    </p:bg>
    <p:spTree>
      <p:nvGrpSpPr>
        <p:cNvPr id="1" name="Shape 452"/>
        <p:cNvGrpSpPr/>
        <p:nvPr/>
      </p:nvGrpSpPr>
      <p:grpSpPr>
        <a:xfrm>
          <a:off x="0" y="0"/>
          <a:ext cx="0" cy="0"/>
          <a:chOff x="0" y="0"/>
          <a:chExt cx="0" cy="0"/>
        </a:xfrm>
      </p:grpSpPr>
      <p:cxnSp>
        <p:nvCxnSpPr>
          <p:cNvPr id="453" name="Google Shape;453;p106"/>
          <p:cNvCxnSpPr/>
          <p:nvPr/>
        </p:nvCxnSpPr>
        <p:spPr>
          <a:xfrm>
            <a:off x="227588" y="317345"/>
            <a:ext cx="0" cy="4632300"/>
          </a:xfrm>
          <a:prstGeom prst="straightConnector1">
            <a:avLst/>
          </a:prstGeom>
          <a:noFill/>
          <a:ln w="9525" cap="flat" cmpd="sng">
            <a:solidFill>
              <a:srgbClr val="D9D9D9"/>
            </a:solidFill>
            <a:prstDash val="solid"/>
            <a:round/>
            <a:headEnd type="none" w="med" len="med"/>
            <a:tailEnd type="none" w="med" len="med"/>
          </a:ln>
        </p:spPr>
      </p:cxnSp>
      <p:sp>
        <p:nvSpPr>
          <p:cNvPr id="454" name="Google Shape;454;p106"/>
          <p:cNvSpPr txBox="1">
            <a:spLocks noGrp="1"/>
          </p:cNvSpPr>
          <p:nvPr>
            <p:ph type="sldNum" idx="12"/>
          </p:nvPr>
        </p:nvSpPr>
        <p:spPr>
          <a:xfrm>
            <a:off x="8361859" y="171976"/>
            <a:ext cx="548700" cy="393600"/>
          </a:xfrm>
          <a:prstGeom prst="rect">
            <a:avLst/>
          </a:prstGeom>
          <a:ln>
            <a:noFill/>
          </a:ln>
        </p:spPr>
        <p:txBody>
          <a:bodyPr spcFirstLastPara="1" wrap="square" lIns="91425" tIns="91425" rIns="91425" bIns="91425" anchor="t"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pic>
        <p:nvPicPr>
          <p:cNvPr id="455" name="Google Shape;455;p106"/>
          <p:cNvPicPr preferRelativeResize="0"/>
          <p:nvPr/>
        </p:nvPicPr>
        <p:blipFill rotWithShape="1">
          <a:blip r:embed="rId2">
            <a:alphaModFix/>
          </a:blip>
          <a:srcRect t="89" b="89"/>
          <a:stretch/>
        </p:blipFill>
        <p:spPr>
          <a:xfrm>
            <a:off x="2" y="0"/>
            <a:ext cx="9144003" cy="5143502"/>
          </a:xfrm>
          <a:prstGeom prst="rect">
            <a:avLst/>
          </a:prstGeom>
          <a:noFill/>
          <a:ln>
            <a:noFill/>
          </a:ln>
        </p:spPr>
      </p:pic>
      <p:sp>
        <p:nvSpPr>
          <p:cNvPr id="456" name="Google Shape;456;p106"/>
          <p:cNvSpPr txBox="1">
            <a:spLocks noGrp="1"/>
          </p:cNvSpPr>
          <p:nvPr>
            <p:ph type="title"/>
          </p:nvPr>
        </p:nvSpPr>
        <p:spPr>
          <a:xfrm>
            <a:off x="368800" y="629100"/>
            <a:ext cx="5210400" cy="402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004C3F"/>
                </a:solidFill>
              </a:defRPr>
            </a:lvl1pPr>
            <a:lvl2pPr lvl="1" rtl="0">
              <a:spcBef>
                <a:spcPts val="0"/>
              </a:spcBef>
              <a:spcAft>
                <a:spcPts val="0"/>
              </a:spcAft>
              <a:buNone/>
              <a:defRPr>
                <a:latin typeface="Lato"/>
                <a:ea typeface="Lato"/>
                <a:cs typeface="Lato"/>
                <a:sym typeface="Lato"/>
              </a:defRPr>
            </a:lvl2pPr>
            <a:lvl3pPr lvl="2" rtl="0">
              <a:spcBef>
                <a:spcPts val="0"/>
              </a:spcBef>
              <a:spcAft>
                <a:spcPts val="0"/>
              </a:spcAft>
              <a:buNone/>
              <a:defRPr>
                <a:latin typeface="Lato"/>
                <a:ea typeface="Lato"/>
                <a:cs typeface="Lato"/>
                <a:sym typeface="Lato"/>
              </a:defRPr>
            </a:lvl3pPr>
            <a:lvl4pPr lvl="3" rtl="0">
              <a:spcBef>
                <a:spcPts val="0"/>
              </a:spcBef>
              <a:spcAft>
                <a:spcPts val="0"/>
              </a:spcAft>
              <a:buNone/>
              <a:defRPr>
                <a:latin typeface="Lato"/>
                <a:ea typeface="Lato"/>
                <a:cs typeface="Lato"/>
                <a:sym typeface="Lato"/>
              </a:defRPr>
            </a:lvl4pPr>
            <a:lvl5pPr lvl="4" rtl="0">
              <a:spcBef>
                <a:spcPts val="0"/>
              </a:spcBef>
              <a:spcAft>
                <a:spcPts val="0"/>
              </a:spcAft>
              <a:buNone/>
              <a:defRPr>
                <a:latin typeface="Lato"/>
                <a:ea typeface="Lato"/>
                <a:cs typeface="Lato"/>
                <a:sym typeface="Lato"/>
              </a:defRPr>
            </a:lvl5pPr>
            <a:lvl6pPr lvl="5" rtl="0">
              <a:spcBef>
                <a:spcPts val="0"/>
              </a:spcBef>
              <a:spcAft>
                <a:spcPts val="0"/>
              </a:spcAft>
              <a:buNone/>
              <a:defRPr>
                <a:latin typeface="Lato"/>
                <a:ea typeface="Lato"/>
                <a:cs typeface="Lato"/>
                <a:sym typeface="Lato"/>
              </a:defRPr>
            </a:lvl6pPr>
            <a:lvl7pPr lvl="6" rtl="0">
              <a:spcBef>
                <a:spcPts val="0"/>
              </a:spcBef>
              <a:spcAft>
                <a:spcPts val="0"/>
              </a:spcAft>
              <a:buNone/>
              <a:defRPr>
                <a:latin typeface="Lato"/>
                <a:ea typeface="Lato"/>
                <a:cs typeface="Lato"/>
                <a:sym typeface="Lato"/>
              </a:defRPr>
            </a:lvl7pPr>
            <a:lvl8pPr lvl="7" rtl="0">
              <a:spcBef>
                <a:spcPts val="0"/>
              </a:spcBef>
              <a:spcAft>
                <a:spcPts val="0"/>
              </a:spcAft>
              <a:buNone/>
              <a:defRPr>
                <a:latin typeface="Lato"/>
                <a:ea typeface="Lato"/>
                <a:cs typeface="Lato"/>
                <a:sym typeface="Lato"/>
              </a:defRPr>
            </a:lvl8pPr>
            <a:lvl9pPr lvl="8" rtl="0">
              <a:spcBef>
                <a:spcPts val="0"/>
              </a:spcBef>
              <a:spcAft>
                <a:spcPts val="0"/>
              </a:spcAft>
              <a:buNone/>
              <a:defRPr>
                <a:latin typeface="Lato"/>
                <a:ea typeface="Lato"/>
                <a:cs typeface="Lato"/>
                <a:sym typeface="Lato"/>
              </a:defRPr>
            </a:lvl9pPr>
          </a:lstStyle>
          <a:p>
            <a:endParaRPr/>
          </a:p>
        </p:txBody>
      </p:sp>
      <p:sp>
        <p:nvSpPr>
          <p:cNvPr id="457" name="Google Shape;457;p106"/>
          <p:cNvSpPr txBox="1">
            <a:spLocks noGrp="1"/>
          </p:cNvSpPr>
          <p:nvPr>
            <p:ph type="sldNum" idx="2"/>
          </p:nvPr>
        </p:nvSpPr>
        <p:spPr>
          <a:xfrm>
            <a:off x="8447333" y="139592"/>
            <a:ext cx="548700" cy="393600"/>
          </a:xfrm>
          <a:prstGeom prst="rect">
            <a:avLst/>
          </a:prstGeom>
        </p:spPr>
        <p:txBody>
          <a:bodyPr spcFirstLastPara="1" wrap="square" lIns="91425" tIns="91425" rIns="91425" bIns="91425" anchor="ctr" anchorCtr="0">
            <a:noAutofit/>
          </a:bodyPr>
          <a:lstStyle>
            <a:lvl1pPr lvl="0" rtl="0">
              <a:buNone/>
              <a:defRPr>
                <a:solidFill>
                  <a:srgbClr val="004C3F"/>
                </a:solidFill>
              </a:defRPr>
            </a:lvl1pPr>
            <a:lvl2pPr lvl="1" rtl="0">
              <a:buNone/>
              <a:defRPr>
                <a:solidFill>
                  <a:srgbClr val="004C3F"/>
                </a:solidFill>
              </a:defRPr>
            </a:lvl2pPr>
            <a:lvl3pPr lvl="2" rtl="0">
              <a:buNone/>
              <a:defRPr>
                <a:solidFill>
                  <a:srgbClr val="004C3F"/>
                </a:solidFill>
              </a:defRPr>
            </a:lvl3pPr>
            <a:lvl4pPr lvl="3" rtl="0">
              <a:buNone/>
              <a:defRPr>
                <a:solidFill>
                  <a:srgbClr val="004C3F"/>
                </a:solidFill>
              </a:defRPr>
            </a:lvl4pPr>
            <a:lvl5pPr lvl="4" rtl="0">
              <a:buNone/>
              <a:defRPr>
                <a:solidFill>
                  <a:srgbClr val="004C3F"/>
                </a:solidFill>
              </a:defRPr>
            </a:lvl5pPr>
            <a:lvl6pPr lvl="5" rtl="0">
              <a:buNone/>
              <a:defRPr>
                <a:solidFill>
                  <a:srgbClr val="004C3F"/>
                </a:solidFill>
              </a:defRPr>
            </a:lvl6pPr>
            <a:lvl7pPr lvl="6" rtl="0">
              <a:buNone/>
              <a:defRPr>
                <a:solidFill>
                  <a:srgbClr val="004C3F"/>
                </a:solidFill>
              </a:defRPr>
            </a:lvl7pPr>
            <a:lvl8pPr lvl="7" rtl="0">
              <a:buNone/>
              <a:defRPr>
                <a:solidFill>
                  <a:srgbClr val="004C3F"/>
                </a:solidFill>
              </a:defRPr>
            </a:lvl8pPr>
            <a:lvl9pPr lvl="8" rtl="0">
              <a:buNone/>
              <a:defRPr>
                <a:solidFill>
                  <a:srgbClr val="004C3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png"/><Relationship Id="rId5" Type="http://schemas.openxmlformats.org/officeDocument/2006/relationships/slideLayout" Target="../slideLayouts/slideLayout38.xml"/><Relationship Id="rId10"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image" Target="../media/image2.pn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theme" Target="../theme/theme4.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1.png"/><Relationship Id="rId5" Type="http://schemas.openxmlformats.org/officeDocument/2006/relationships/slideLayout" Target="../slideLayouts/slideLayout69.xml"/><Relationship Id="rId10" Type="http://schemas.openxmlformats.org/officeDocument/2006/relationships/theme" Target="../theme/theme5.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image" Target="../media/image1.png"/><Relationship Id="rId5" Type="http://schemas.openxmlformats.org/officeDocument/2006/relationships/slideLayout" Target="../slideLayouts/slideLayout78.xml"/><Relationship Id="rId10" Type="http://schemas.openxmlformats.org/officeDocument/2006/relationships/theme" Target="../theme/theme6.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0" Type="http://schemas.openxmlformats.org/officeDocument/2006/relationships/slideLayout" Target="../slideLayouts/slideLayout102.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theme" Target="../theme/theme7.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8" Type="http://schemas.openxmlformats.org/officeDocument/2006/relationships/slideLayout" Target="../slideLayouts/slideLayout90.xml"/><Relationship Id="rId3"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5" Type="http://schemas.openxmlformats.org/officeDocument/2006/relationships/slideLayout" Target="../slideLayouts/slideLayout123.xml"/><Relationship Id="rId10" Type="http://schemas.openxmlformats.org/officeDocument/2006/relationships/image" Target="../media/image1.png"/><Relationship Id="rId4" Type="http://schemas.openxmlformats.org/officeDocument/2006/relationships/slideLayout" Target="../slideLayouts/slideLayout122.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4C3F"/>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645295" y="234404"/>
            <a:ext cx="5853300" cy="1138500"/>
          </a:xfrm>
          <a:prstGeom prst="rect">
            <a:avLst/>
          </a:prstGeom>
          <a:noFill/>
          <a:ln>
            <a:noFill/>
          </a:ln>
        </p:spPr>
        <p:txBody>
          <a:bodyPr spcFirstLastPara="1" wrap="square" lIns="34275" tIns="34275" rIns="34275" bIns="34275" anchor="ctr" anchorCtr="0">
            <a:noAutofit/>
          </a:bodyPr>
          <a:lstStyle>
            <a:lvl1pPr marL="0" marR="0" lvl="0" indent="0" algn="ctr" rtl="0">
              <a:lnSpc>
                <a:spcPct val="100000"/>
              </a:lnSpc>
              <a:spcBef>
                <a:spcPts val="0"/>
              </a:spcBef>
              <a:spcAft>
                <a:spcPts val="0"/>
              </a:spcAft>
              <a:buClr>
                <a:srgbClr val="000000"/>
              </a:buClr>
              <a:buSzPts val="500"/>
              <a:buFont typeface="Lato"/>
              <a:buNone/>
              <a:defRPr sz="4200" b="1" i="0" u="none" strike="noStrike" cap="none">
                <a:solidFill>
                  <a:srgbClr val="000000"/>
                </a:solidFill>
                <a:latin typeface="Lato"/>
                <a:ea typeface="Lato"/>
                <a:cs typeface="Lato"/>
                <a:sym typeface="Lato"/>
              </a:defRPr>
            </a:lvl1pPr>
            <a:lvl2pPr marL="0" marR="0" lvl="1" indent="88900" algn="ctr" rtl="0">
              <a:lnSpc>
                <a:spcPct val="100000"/>
              </a:lnSpc>
              <a:spcBef>
                <a:spcPts val="0"/>
              </a:spcBef>
              <a:spcAft>
                <a:spcPts val="0"/>
              </a:spcAft>
              <a:buClr>
                <a:srgbClr val="000000"/>
              </a:buClr>
              <a:buSzPts val="500"/>
              <a:buFont typeface="Lato"/>
              <a:buNone/>
              <a:defRPr sz="4200" b="1" i="0" u="none" strike="noStrike" cap="none">
                <a:solidFill>
                  <a:srgbClr val="000000"/>
                </a:solidFill>
                <a:latin typeface="Lato"/>
                <a:ea typeface="Lato"/>
                <a:cs typeface="Lato"/>
                <a:sym typeface="Lato"/>
              </a:defRPr>
            </a:lvl2pPr>
            <a:lvl3pPr marL="0" marR="0" lvl="2" indent="177800" algn="ctr" rtl="0">
              <a:lnSpc>
                <a:spcPct val="100000"/>
              </a:lnSpc>
              <a:spcBef>
                <a:spcPts val="0"/>
              </a:spcBef>
              <a:spcAft>
                <a:spcPts val="0"/>
              </a:spcAft>
              <a:buClr>
                <a:srgbClr val="000000"/>
              </a:buClr>
              <a:buSzPts val="500"/>
              <a:buFont typeface="Lato"/>
              <a:buNone/>
              <a:defRPr sz="4200" b="1" i="0" u="none" strike="noStrike" cap="none">
                <a:solidFill>
                  <a:srgbClr val="000000"/>
                </a:solidFill>
                <a:latin typeface="Lato"/>
                <a:ea typeface="Lato"/>
                <a:cs typeface="Lato"/>
                <a:sym typeface="Lato"/>
              </a:defRPr>
            </a:lvl3pPr>
            <a:lvl4pPr marL="0" marR="0" lvl="3" indent="254000" algn="ctr" rtl="0">
              <a:lnSpc>
                <a:spcPct val="100000"/>
              </a:lnSpc>
              <a:spcBef>
                <a:spcPts val="0"/>
              </a:spcBef>
              <a:spcAft>
                <a:spcPts val="0"/>
              </a:spcAft>
              <a:buClr>
                <a:srgbClr val="000000"/>
              </a:buClr>
              <a:buSzPts val="500"/>
              <a:buFont typeface="Lato"/>
              <a:buNone/>
              <a:defRPr sz="4200" b="1" i="0" u="none" strike="noStrike" cap="none">
                <a:solidFill>
                  <a:srgbClr val="000000"/>
                </a:solidFill>
                <a:latin typeface="Lato"/>
                <a:ea typeface="Lato"/>
                <a:cs typeface="Lato"/>
                <a:sym typeface="Lato"/>
              </a:defRPr>
            </a:lvl4pPr>
            <a:lvl5pPr marL="0" marR="0" lvl="4" indent="342900" algn="ctr" rtl="0">
              <a:lnSpc>
                <a:spcPct val="100000"/>
              </a:lnSpc>
              <a:spcBef>
                <a:spcPts val="0"/>
              </a:spcBef>
              <a:spcAft>
                <a:spcPts val="0"/>
              </a:spcAft>
              <a:buClr>
                <a:srgbClr val="000000"/>
              </a:buClr>
              <a:buSzPts val="500"/>
              <a:buFont typeface="Lato"/>
              <a:buNone/>
              <a:defRPr sz="4200" b="1" i="0" u="none" strike="noStrike" cap="none">
                <a:solidFill>
                  <a:srgbClr val="000000"/>
                </a:solidFill>
                <a:latin typeface="Lato"/>
                <a:ea typeface="Lato"/>
                <a:cs typeface="Lato"/>
                <a:sym typeface="Lato"/>
              </a:defRPr>
            </a:lvl5pPr>
            <a:lvl6pPr marL="0" marR="0" lvl="5" indent="431800" algn="ctr" rtl="0">
              <a:lnSpc>
                <a:spcPct val="100000"/>
              </a:lnSpc>
              <a:spcBef>
                <a:spcPts val="0"/>
              </a:spcBef>
              <a:spcAft>
                <a:spcPts val="0"/>
              </a:spcAft>
              <a:buClr>
                <a:srgbClr val="000000"/>
              </a:buClr>
              <a:buSzPts val="500"/>
              <a:buFont typeface="Lato"/>
              <a:buNone/>
              <a:defRPr sz="4200" b="1" i="0" u="none" strike="noStrike" cap="none">
                <a:solidFill>
                  <a:srgbClr val="000000"/>
                </a:solidFill>
                <a:latin typeface="Lato"/>
                <a:ea typeface="Lato"/>
                <a:cs typeface="Lato"/>
                <a:sym typeface="Lato"/>
              </a:defRPr>
            </a:lvl6pPr>
            <a:lvl7pPr marL="0" marR="0" lvl="6" indent="520700" algn="ctr" rtl="0">
              <a:lnSpc>
                <a:spcPct val="100000"/>
              </a:lnSpc>
              <a:spcBef>
                <a:spcPts val="0"/>
              </a:spcBef>
              <a:spcAft>
                <a:spcPts val="0"/>
              </a:spcAft>
              <a:buClr>
                <a:srgbClr val="000000"/>
              </a:buClr>
              <a:buSzPts val="500"/>
              <a:buFont typeface="Lato"/>
              <a:buNone/>
              <a:defRPr sz="4200" b="1" i="0" u="none" strike="noStrike" cap="none">
                <a:solidFill>
                  <a:srgbClr val="000000"/>
                </a:solidFill>
                <a:latin typeface="Lato"/>
                <a:ea typeface="Lato"/>
                <a:cs typeface="Lato"/>
                <a:sym typeface="Lato"/>
              </a:defRPr>
            </a:lvl7pPr>
            <a:lvl8pPr marL="0" marR="0" lvl="7" indent="596900" algn="ctr" rtl="0">
              <a:lnSpc>
                <a:spcPct val="100000"/>
              </a:lnSpc>
              <a:spcBef>
                <a:spcPts val="0"/>
              </a:spcBef>
              <a:spcAft>
                <a:spcPts val="0"/>
              </a:spcAft>
              <a:buClr>
                <a:srgbClr val="000000"/>
              </a:buClr>
              <a:buSzPts val="500"/>
              <a:buFont typeface="Lato"/>
              <a:buNone/>
              <a:defRPr sz="4200" b="1" i="0" u="none" strike="noStrike" cap="none">
                <a:solidFill>
                  <a:srgbClr val="000000"/>
                </a:solidFill>
                <a:latin typeface="Lato"/>
                <a:ea typeface="Lato"/>
                <a:cs typeface="Lato"/>
                <a:sym typeface="Lato"/>
              </a:defRPr>
            </a:lvl8pPr>
            <a:lvl9pPr marL="0" marR="0" lvl="8" indent="685800" algn="ctr" rtl="0">
              <a:lnSpc>
                <a:spcPct val="100000"/>
              </a:lnSpc>
              <a:spcBef>
                <a:spcPts val="0"/>
              </a:spcBef>
              <a:spcAft>
                <a:spcPts val="0"/>
              </a:spcAft>
              <a:buClr>
                <a:srgbClr val="000000"/>
              </a:buClr>
              <a:buSzPts val="500"/>
              <a:buFont typeface="Lato"/>
              <a:buNone/>
              <a:defRPr sz="4200" b="1" i="0" u="none" strike="noStrike" cap="none">
                <a:solidFill>
                  <a:srgbClr val="000000"/>
                </a:solidFill>
                <a:latin typeface="Lato"/>
                <a:ea typeface="Lato"/>
                <a:cs typeface="Lato"/>
                <a:sym typeface="Lato"/>
              </a:defRPr>
            </a:lvl9pPr>
          </a:lstStyle>
          <a:p>
            <a:endParaRPr/>
          </a:p>
        </p:txBody>
      </p:sp>
      <p:sp>
        <p:nvSpPr>
          <p:cNvPr id="52" name="Google Shape;52;p13"/>
          <p:cNvSpPr txBox="1">
            <a:spLocks noGrp="1"/>
          </p:cNvSpPr>
          <p:nvPr>
            <p:ph type="body" idx="1"/>
          </p:nvPr>
        </p:nvSpPr>
        <p:spPr>
          <a:xfrm>
            <a:off x="1645295" y="1372939"/>
            <a:ext cx="5853300" cy="33150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1pPr>
            <a:lvl2pPr marL="914400" marR="0" lvl="1"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2pPr>
            <a:lvl3pPr marL="1371600" marR="0" lvl="2"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3pPr>
            <a:lvl4pPr marL="1828800" marR="0" lvl="3"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4pPr>
            <a:lvl5pPr marL="2286000" marR="0" lvl="4"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5pPr>
            <a:lvl6pPr marL="2743200" marR="0" lvl="5"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6pPr>
            <a:lvl7pPr marL="3200400" marR="0" lvl="6"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7pPr>
            <a:lvl8pPr marL="3657600" marR="0" lvl="7"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8pPr>
            <a:lvl9pPr marL="4114800" marR="0" lvl="8"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9pPr>
          </a:lstStyle>
          <a:p>
            <a:endParaRPr/>
          </a:p>
        </p:txBody>
      </p:sp>
      <p:sp>
        <p:nvSpPr>
          <p:cNvPr id="53" name="Google Shape;53;p13"/>
          <p:cNvSpPr txBox="1">
            <a:spLocks noGrp="1"/>
          </p:cNvSpPr>
          <p:nvPr>
            <p:ph type="sldNum" idx="12"/>
          </p:nvPr>
        </p:nvSpPr>
        <p:spPr>
          <a:xfrm>
            <a:off x="7225189" y="457200"/>
            <a:ext cx="1461600" cy="19170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Font typeface="Helvetica Neue Light"/>
              <a:buNone/>
              <a:defRPr sz="1000" i="0" u="none" strike="noStrike" cap="none">
                <a:solidFill>
                  <a:srgbClr val="004C3F"/>
                </a:solidFill>
                <a:latin typeface="Lato"/>
                <a:ea typeface="Lato"/>
                <a:cs typeface="Lato"/>
                <a:sym typeface="Lato"/>
              </a:defRPr>
            </a:lvl1pPr>
            <a:lvl2pPr marL="0" marR="0" lvl="1" indent="0" algn="r" rtl="0">
              <a:lnSpc>
                <a:spcPct val="100000"/>
              </a:lnSpc>
              <a:spcBef>
                <a:spcPts val="0"/>
              </a:spcBef>
              <a:spcAft>
                <a:spcPts val="0"/>
              </a:spcAft>
              <a:buClr>
                <a:srgbClr val="000000"/>
              </a:buClr>
              <a:buFont typeface="Helvetica Neue Light"/>
              <a:buNone/>
              <a:defRPr sz="1000" i="0" u="none" strike="noStrike" cap="none">
                <a:solidFill>
                  <a:srgbClr val="004C3F"/>
                </a:solidFill>
                <a:latin typeface="Lato"/>
                <a:ea typeface="Lato"/>
                <a:cs typeface="Lato"/>
                <a:sym typeface="Lato"/>
              </a:defRPr>
            </a:lvl2pPr>
            <a:lvl3pPr marL="0" marR="0" lvl="2" indent="0" algn="r" rtl="0">
              <a:lnSpc>
                <a:spcPct val="100000"/>
              </a:lnSpc>
              <a:spcBef>
                <a:spcPts val="0"/>
              </a:spcBef>
              <a:spcAft>
                <a:spcPts val="0"/>
              </a:spcAft>
              <a:buClr>
                <a:srgbClr val="000000"/>
              </a:buClr>
              <a:buFont typeface="Helvetica Neue Light"/>
              <a:buNone/>
              <a:defRPr sz="1000" i="0" u="none" strike="noStrike" cap="none">
                <a:solidFill>
                  <a:srgbClr val="004C3F"/>
                </a:solidFill>
                <a:latin typeface="Lato"/>
                <a:ea typeface="Lato"/>
                <a:cs typeface="Lato"/>
                <a:sym typeface="Lato"/>
              </a:defRPr>
            </a:lvl3pPr>
            <a:lvl4pPr marL="0" marR="0" lvl="3" indent="0" algn="r" rtl="0">
              <a:lnSpc>
                <a:spcPct val="100000"/>
              </a:lnSpc>
              <a:spcBef>
                <a:spcPts val="0"/>
              </a:spcBef>
              <a:spcAft>
                <a:spcPts val="0"/>
              </a:spcAft>
              <a:buClr>
                <a:srgbClr val="000000"/>
              </a:buClr>
              <a:buFont typeface="Helvetica Neue Light"/>
              <a:buNone/>
              <a:defRPr sz="1000" i="0" u="none" strike="noStrike" cap="none">
                <a:solidFill>
                  <a:srgbClr val="004C3F"/>
                </a:solidFill>
                <a:latin typeface="Lato"/>
                <a:ea typeface="Lato"/>
                <a:cs typeface="Lato"/>
                <a:sym typeface="Lato"/>
              </a:defRPr>
            </a:lvl4pPr>
            <a:lvl5pPr marL="0" marR="0" lvl="4" indent="0" algn="r" rtl="0">
              <a:lnSpc>
                <a:spcPct val="100000"/>
              </a:lnSpc>
              <a:spcBef>
                <a:spcPts val="0"/>
              </a:spcBef>
              <a:spcAft>
                <a:spcPts val="0"/>
              </a:spcAft>
              <a:buClr>
                <a:srgbClr val="000000"/>
              </a:buClr>
              <a:buFont typeface="Helvetica Neue Light"/>
              <a:buNone/>
              <a:defRPr sz="1000" i="0" u="none" strike="noStrike" cap="none">
                <a:solidFill>
                  <a:srgbClr val="004C3F"/>
                </a:solidFill>
                <a:latin typeface="Lato"/>
                <a:ea typeface="Lato"/>
                <a:cs typeface="Lato"/>
                <a:sym typeface="Lato"/>
              </a:defRPr>
            </a:lvl5pPr>
            <a:lvl6pPr marL="0" marR="0" lvl="5" indent="0" algn="r" rtl="0">
              <a:lnSpc>
                <a:spcPct val="100000"/>
              </a:lnSpc>
              <a:spcBef>
                <a:spcPts val="0"/>
              </a:spcBef>
              <a:spcAft>
                <a:spcPts val="0"/>
              </a:spcAft>
              <a:buClr>
                <a:srgbClr val="000000"/>
              </a:buClr>
              <a:buFont typeface="Helvetica Neue Light"/>
              <a:buNone/>
              <a:defRPr sz="1000" i="0" u="none" strike="noStrike" cap="none">
                <a:solidFill>
                  <a:srgbClr val="004C3F"/>
                </a:solidFill>
                <a:latin typeface="Lato"/>
                <a:ea typeface="Lato"/>
                <a:cs typeface="Lato"/>
                <a:sym typeface="Lato"/>
              </a:defRPr>
            </a:lvl6pPr>
            <a:lvl7pPr marL="0" marR="0" lvl="6" indent="0" algn="r" rtl="0">
              <a:lnSpc>
                <a:spcPct val="100000"/>
              </a:lnSpc>
              <a:spcBef>
                <a:spcPts val="0"/>
              </a:spcBef>
              <a:spcAft>
                <a:spcPts val="0"/>
              </a:spcAft>
              <a:buClr>
                <a:srgbClr val="000000"/>
              </a:buClr>
              <a:buFont typeface="Helvetica Neue Light"/>
              <a:buNone/>
              <a:defRPr sz="1000" i="0" u="none" strike="noStrike" cap="none">
                <a:solidFill>
                  <a:srgbClr val="004C3F"/>
                </a:solidFill>
                <a:latin typeface="Lato"/>
                <a:ea typeface="Lato"/>
                <a:cs typeface="Lato"/>
                <a:sym typeface="Lato"/>
              </a:defRPr>
            </a:lvl7pPr>
            <a:lvl8pPr marL="0" marR="0" lvl="7" indent="0" algn="r" rtl="0">
              <a:lnSpc>
                <a:spcPct val="100000"/>
              </a:lnSpc>
              <a:spcBef>
                <a:spcPts val="0"/>
              </a:spcBef>
              <a:spcAft>
                <a:spcPts val="0"/>
              </a:spcAft>
              <a:buClr>
                <a:srgbClr val="000000"/>
              </a:buClr>
              <a:buFont typeface="Helvetica Neue Light"/>
              <a:buNone/>
              <a:defRPr sz="1000" i="0" u="none" strike="noStrike" cap="none">
                <a:solidFill>
                  <a:srgbClr val="004C3F"/>
                </a:solidFill>
                <a:latin typeface="Lato"/>
                <a:ea typeface="Lato"/>
                <a:cs typeface="Lato"/>
                <a:sym typeface="Lato"/>
              </a:defRPr>
            </a:lvl8pPr>
            <a:lvl9pPr marL="0" marR="0" lvl="8" indent="0" algn="r" rtl="0">
              <a:lnSpc>
                <a:spcPct val="100000"/>
              </a:lnSpc>
              <a:spcBef>
                <a:spcPts val="0"/>
              </a:spcBef>
              <a:spcAft>
                <a:spcPts val="0"/>
              </a:spcAft>
              <a:buClr>
                <a:srgbClr val="000000"/>
              </a:buClr>
              <a:buFont typeface="Helvetica Neue Light"/>
              <a:buNone/>
              <a:defRPr sz="1000" i="0" u="none" strike="noStrike" cap="none">
                <a:solidFill>
                  <a:srgbClr val="004C3F"/>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
          <p15:clr>
            <a:srgbClr val="EA4335"/>
          </p15:clr>
        </p15:guide>
        <p15:guide id="2" pos="288">
          <p15:clr>
            <a:srgbClr val="EA4335"/>
          </p15:clr>
        </p15:guide>
        <p15:guide id="3" orient="horz" pos="2953">
          <p15:clr>
            <a:srgbClr val="EA4335"/>
          </p15:clr>
        </p15:guide>
        <p15:guide id="4" pos="5472">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4C3F"/>
        </a:solidFill>
        <a:effectLst/>
      </p:bgPr>
    </p:bg>
    <p:spTree>
      <p:nvGrpSpPr>
        <p:cNvPr id="1" name="Shape 136"/>
        <p:cNvGrpSpPr/>
        <p:nvPr/>
      </p:nvGrpSpPr>
      <p:grpSpPr>
        <a:xfrm>
          <a:off x="0" y="0"/>
          <a:ext cx="0" cy="0"/>
          <a:chOff x="0" y="0"/>
          <a:chExt cx="0" cy="0"/>
        </a:xfrm>
      </p:grpSpPr>
      <p:cxnSp>
        <p:nvCxnSpPr>
          <p:cNvPr id="137" name="Google Shape;137;p36"/>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pic>
        <p:nvPicPr>
          <p:cNvPr id="138" name="Google Shape;138;p36"/>
          <p:cNvPicPr preferRelativeResize="0"/>
          <p:nvPr/>
        </p:nvPicPr>
        <p:blipFill rotWithShape="1">
          <a:blip r:embed="rId11">
            <a:alphaModFix/>
          </a:blip>
          <a:srcRect t="19" b="19"/>
          <a:stretch/>
        </p:blipFill>
        <p:spPr>
          <a:xfrm>
            <a:off x="7623000" y="4378825"/>
            <a:ext cx="1085451" cy="309250"/>
          </a:xfrm>
          <a:prstGeom prst="rect">
            <a:avLst/>
          </a:prstGeom>
          <a:noFill/>
          <a:ln>
            <a:noFill/>
          </a:ln>
        </p:spPr>
      </p:pic>
      <p:sp>
        <p:nvSpPr>
          <p:cNvPr id="139" name="Google Shape;139;p36"/>
          <p:cNvSpPr txBox="1">
            <a:spLocks noGrp="1"/>
          </p:cNvSpPr>
          <p:nvPr>
            <p:ph type="sldNum" idx="12"/>
          </p:nvPr>
        </p:nvSpPr>
        <p:spPr>
          <a:xfrm>
            <a:off x="8361859" y="171976"/>
            <a:ext cx="548700" cy="393600"/>
          </a:xfrm>
          <a:prstGeom prst="rect">
            <a:avLst/>
          </a:prstGeom>
          <a:noFill/>
          <a:ln>
            <a:noFill/>
          </a:ln>
        </p:spPr>
        <p:txBody>
          <a:bodyPr spcFirstLastPara="1" wrap="square" lIns="91425" tIns="91425" rIns="91425" bIns="91425" anchor="t" anchorCtr="0">
            <a:noAutofit/>
          </a:bodyPr>
          <a:lstStyle>
            <a:lvl1pPr lvl="0" algn="r" rtl="0">
              <a:buNone/>
              <a:defRPr sz="600">
                <a:solidFill>
                  <a:srgbClr val="FFFFFF"/>
                </a:solidFill>
              </a:defRPr>
            </a:lvl1pPr>
            <a:lvl2pPr lvl="1" algn="r" rtl="0">
              <a:buNone/>
              <a:defRPr sz="600">
                <a:solidFill>
                  <a:srgbClr val="FFFFFF"/>
                </a:solidFill>
              </a:defRPr>
            </a:lvl2pPr>
            <a:lvl3pPr lvl="2" algn="r" rtl="0">
              <a:buNone/>
              <a:defRPr sz="600">
                <a:solidFill>
                  <a:srgbClr val="FFFFFF"/>
                </a:solidFill>
              </a:defRPr>
            </a:lvl3pPr>
            <a:lvl4pPr lvl="3" algn="r" rtl="0">
              <a:buNone/>
              <a:defRPr sz="600">
                <a:solidFill>
                  <a:srgbClr val="FFFFFF"/>
                </a:solidFill>
              </a:defRPr>
            </a:lvl4pPr>
            <a:lvl5pPr lvl="4" algn="r" rtl="0">
              <a:buNone/>
              <a:defRPr sz="600">
                <a:solidFill>
                  <a:srgbClr val="FFFFFF"/>
                </a:solidFill>
              </a:defRPr>
            </a:lvl5pPr>
            <a:lvl6pPr lvl="5" algn="r" rtl="0">
              <a:buNone/>
              <a:defRPr sz="600">
                <a:solidFill>
                  <a:srgbClr val="FFFFFF"/>
                </a:solidFill>
              </a:defRPr>
            </a:lvl6pPr>
            <a:lvl7pPr lvl="6" algn="r" rtl="0">
              <a:buNone/>
              <a:defRPr sz="600">
                <a:solidFill>
                  <a:srgbClr val="FFFFFF"/>
                </a:solidFill>
              </a:defRPr>
            </a:lvl7pPr>
            <a:lvl8pPr lvl="7" algn="r" rtl="0">
              <a:buNone/>
              <a:defRPr sz="600">
                <a:solidFill>
                  <a:srgbClr val="FFFFFF"/>
                </a:solidFill>
              </a:defRPr>
            </a:lvl8pPr>
            <a:lvl9pPr lvl="8" algn="r" rtl="0">
              <a:buNone/>
              <a:defRPr sz="6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
          <p15:clr>
            <a:srgbClr val="EA4335"/>
          </p15:clr>
        </p15:guide>
        <p15:guide id="2" pos="288">
          <p15:clr>
            <a:srgbClr val="EA4335"/>
          </p15:clr>
        </p15:guide>
        <p15:guide id="3" orient="horz" pos="2953">
          <p15:clr>
            <a:srgbClr val="EA4335"/>
          </p15:clr>
        </p15:guide>
        <p15:guide id="4" pos="5472">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23274"/>
        </a:solidFill>
        <a:effectLst/>
      </p:bgPr>
    </p:bg>
    <p:spTree>
      <p:nvGrpSpPr>
        <p:cNvPr id="1" name="Shape 169"/>
        <p:cNvGrpSpPr/>
        <p:nvPr/>
      </p:nvGrpSpPr>
      <p:grpSpPr>
        <a:xfrm>
          <a:off x="0" y="0"/>
          <a:ext cx="0" cy="0"/>
          <a:chOff x="0" y="0"/>
          <a:chExt cx="0" cy="0"/>
        </a:xfrm>
      </p:grpSpPr>
      <p:sp>
        <p:nvSpPr>
          <p:cNvPr id="170" name="Google Shape;170;p46"/>
          <p:cNvSpPr txBox="1">
            <a:spLocks noGrp="1"/>
          </p:cNvSpPr>
          <p:nvPr>
            <p:ph type="title"/>
          </p:nvPr>
        </p:nvSpPr>
        <p:spPr>
          <a:xfrm>
            <a:off x="1645295" y="234404"/>
            <a:ext cx="5853300" cy="1138500"/>
          </a:xfrm>
          <a:prstGeom prst="rect">
            <a:avLst/>
          </a:prstGeom>
          <a:noFill/>
          <a:ln>
            <a:noFill/>
          </a:ln>
        </p:spPr>
        <p:txBody>
          <a:bodyPr spcFirstLastPara="1" wrap="square" lIns="34275" tIns="34275" rIns="34275" bIns="34275" anchor="ctr" anchorCtr="0">
            <a:noAutofit/>
          </a:bodyPr>
          <a:lstStyle>
            <a:lvl1pPr marL="0" marR="0" lvl="0" indent="0" algn="ctr" rtl="0">
              <a:lnSpc>
                <a:spcPct val="100000"/>
              </a:lnSpc>
              <a:spcBef>
                <a:spcPts val="0"/>
              </a:spcBef>
              <a:spcAft>
                <a:spcPts val="0"/>
              </a:spcAft>
              <a:buClr>
                <a:srgbClr val="000000"/>
              </a:buClr>
              <a:buSzPts val="5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1pPr>
            <a:lvl2pPr marL="0" marR="0" lvl="1" indent="88900" algn="ctr" rtl="0">
              <a:lnSpc>
                <a:spcPct val="100000"/>
              </a:lnSpc>
              <a:spcBef>
                <a:spcPts val="0"/>
              </a:spcBef>
              <a:spcAft>
                <a:spcPts val="0"/>
              </a:spcAft>
              <a:buClr>
                <a:srgbClr val="000000"/>
              </a:buClr>
              <a:buSzPts val="5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2pPr>
            <a:lvl3pPr marL="0" marR="0" lvl="2" indent="177800" algn="ctr" rtl="0">
              <a:lnSpc>
                <a:spcPct val="100000"/>
              </a:lnSpc>
              <a:spcBef>
                <a:spcPts val="0"/>
              </a:spcBef>
              <a:spcAft>
                <a:spcPts val="0"/>
              </a:spcAft>
              <a:buClr>
                <a:srgbClr val="000000"/>
              </a:buClr>
              <a:buSzPts val="5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3pPr>
            <a:lvl4pPr marL="0" marR="0" lvl="3" indent="254000" algn="ctr" rtl="0">
              <a:lnSpc>
                <a:spcPct val="100000"/>
              </a:lnSpc>
              <a:spcBef>
                <a:spcPts val="0"/>
              </a:spcBef>
              <a:spcAft>
                <a:spcPts val="0"/>
              </a:spcAft>
              <a:buClr>
                <a:srgbClr val="000000"/>
              </a:buClr>
              <a:buSzPts val="5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4pPr>
            <a:lvl5pPr marL="0" marR="0" lvl="4" indent="342900" algn="ctr" rtl="0">
              <a:lnSpc>
                <a:spcPct val="100000"/>
              </a:lnSpc>
              <a:spcBef>
                <a:spcPts val="0"/>
              </a:spcBef>
              <a:spcAft>
                <a:spcPts val="0"/>
              </a:spcAft>
              <a:buClr>
                <a:srgbClr val="000000"/>
              </a:buClr>
              <a:buSzPts val="5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5pPr>
            <a:lvl6pPr marL="0" marR="0" lvl="5" indent="431800" algn="ctr" rtl="0">
              <a:lnSpc>
                <a:spcPct val="100000"/>
              </a:lnSpc>
              <a:spcBef>
                <a:spcPts val="0"/>
              </a:spcBef>
              <a:spcAft>
                <a:spcPts val="0"/>
              </a:spcAft>
              <a:buClr>
                <a:srgbClr val="000000"/>
              </a:buClr>
              <a:buSzPts val="5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6pPr>
            <a:lvl7pPr marL="0" marR="0" lvl="6" indent="520700" algn="ctr" rtl="0">
              <a:lnSpc>
                <a:spcPct val="100000"/>
              </a:lnSpc>
              <a:spcBef>
                <a:spcPts val="0"/>
              </a:spcBef>
              <a:spcAft>
                <a:spcPts val="0"/>
              </a:spcAft>
              <a:buClr>
                <a:srgbClr val="000000"/>
              </a:buClr>
              <a:buSzPts val="5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7pPr>
            <a:lvl8pPr marL="0" marR="0" lvl="7" indent="596900" algn="ctr" rtl="0">
              <a:lnSpc>
                <a:spcPct val="100000"/>
              </a:lnSpc>
              <a:spcBef>
                <a:spcPts val="0"/>
              </a:spcBef>
              <a:spcAft>
                <a:spcPts val="0"/>
              </a:spcAft>
              <a:buClr>
                <a:srgbClr val="000000"/>
              </a:buClr>
              <a:buSzPts val="5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8pPr>
            <a:lvl9pPr marL="0" marR="0" lvl="8" indent="685800" algn="ctr" rtl="0">
              <a:lnSpc>
                <a:spcPct val="100000"/>
              </a:lnSpc>
              <a:spcBef>
                <a:spcPts val="0"/>
              </a:spcBef>
              <a:spcAft>
                <a:spcPts val="0"/>
              </a:spcAft>
              <a:buClr>
                <a:srgbClr val="000000"/>
              </a:buClr>
              <a:buSzPts val="500"/>
              <a:buFont typeface="Helvetica Neue Light"/>
              <a:buNone/>
              <a:defRPr sz="42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71" name="Google Shape;171;p46"/>
          <p:cNvSpPr txBox="1">
            <a:spLocks noGrp="1"/>
          </p:cNvSpPr>
          <p:nvPr>
            <p:ph type="body" idx="1"/>
          </p:nvPr>
        </p:nvSpPr>
        <p:spPr>
          <a:xfrm>
            <a:off x="1645295" y="1372939"/>
            <a:ext cx="5853300" cy="3315000"/>
          </a:xfrm>
          <a:prstGeom prst="rect">
            <a:avLst/>
          </a:prstGeom>
          <a:noFill/>
          <a:ln>
            <a:noFill/>
          </a:ln>
        </p:spPr>
        <p:txBody>
          <a:bodyPr spcFirstLastPara="1" wrap="square" lIns="34275" tIns="34275" rIns="34275" bIns="34275" anchor="ctr" anchorCtr="0">
            <a:noAutofit/>
          </a:bodyPr>
          <a:lstStyle>
            <a:lvl1pPr marL="457200" marR="0" lvl="0"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1pPr>
            <a:lvl2pPr marL="914400" marR="0" lvl="1"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2pPr>
            <a:lvl3pPr marL="1371600" marR="0" lvl="2"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3pPr>
            <a:lvl4pPr marL="1828800" marR="0" lvl="3"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4pPr>
            <a:lvl5pPr marL="2286000" marR="0" lvl="4"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5pPr>
            <a:lvl6pPr marL="2743200" marR="0" lvl="5"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6pPr>
            <a:lvl7pPr marL="3200400" marR="0" lvl="6"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7pPr>
            <a:lvl8pPr marL="3657600" marR="0" lvl="7"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8pPr>
            <a:lvl9pPr marL="4114800" marR="0" lvl="8" indent="-317500" algn="l" rtl="0">
              <a:lnSpc>
                <a:spcPct val="100000"/>
              </a:lnSpc>
              <a:spcBef>
                <a:spcPts val="2200"/>
              </a:spcBef>
              <a:spcAft>
                <a:spcPts val="0"/>
              </a:spcAft>
              <a:buClr>
                <a:srgbClr val="000000"/>
              </a:buClr>
              <a:buSzPts val="1400"/>
              <a:buFont typeface="Roboto Light"/>
              <a:buChar char="•"/>
              <a:defRPr sz="1900" i="0" u="none" strike="noStrike" cap="none">
                <a:solidFill>
                  <a:srgbClr val="000000"/>
                </a:solidFill>
                <a:latin typeface="Roboto Light"/>
                <a:ea typeface="Roboto Light"/>
                <a:cs typeface="Roboto Light"/>
                <a:sym typeface="Roboto Light"/>
              </a:defRPr>
            </a:lvl9pPr>
          </a:lstStyle>
          <a:p>
            <a:endParaRPr/>
          </a:p>
        </p:txBody>
      </p:sp>
      <p:pic>
        <p:nvPicPr>
          <p:cNvPr id="172" name="Google Shape;172;p46"/>
          <p:cNvPicPr preferRelativeResize="0"/>
          <p:nvPr/>
        </p:nvPicPr>
        <p:blipFill>
          <a:blip r:embed="rId24">
            <a:alphaModFix/>
          </a:blip>
          <a:stretch>
            <a:fillRect/>
          </a:stretch>
        </p:blipFill>
        <p:spPr>
          <a:xfrm>
            <a:off x="4163875" y="4568225"/>
            <a:ext cx="816250" cy="2326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4C3F"/>
        </a:solidFill>
        <a:effectLst/>
      </p:bgPr>
    </p:bg>
    <p:spTree>
      <p:nvGrpSpPr>
        <p:cNvPr id="1" name="Shape 256"/>
        <p:cNvGrpSpPr/>
        <p:nvPr/>
      </p:nvGrpSpPr>
      <p:grpSpPr>
        <a:xfrm>
          <a:off x="0" y="0"/>
          <a:ext cx="0" cy="0"/>
          <a:chOff x="0" y="0"/>
          <a:chExt cx="0" cy="0"/>
        </a:xfrm>
      </p:grpSpPr>
      <p:cxnSp>
        <p:nvCxnSpPr>
          <p:cNvPr id="257" name="Google Shape;257;p69"/>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pic>
        <p:nvPicPr>
          <p:cNvPr id="258" name="Google Shape;258;p69"/>
          <p:cNvPicPr preferRelativeResize="0"/>
          <p:nvPr/>
        </p:nvPicPr>
        <p:blipFill rotWithShape="1">
          <a:blip r:embed="rId11">
            <a:alphaModFix/>
          </a:blip>
          <a:srcRect t="19" b="19"/>
          <a:stretch/>
        </p:blipFill>
        <p:spPr>
          <a:xfrm>
            <a:off x="7623000" y="4378825"/>
            <a:ext cx="1085451" cy="309250"/>
          </a:xfrm>
          <a:prstGeom prst="rect">
            <a:avLst/>
          </a:prstGeom>
          <a:noFill/>
          <a:ln>
            <a:noFill/>
          </a:ln>
        </p:spPr>
      </p:pic>
      <p:sp>
        <p:nvSpPr>
          <p:cNvPr id="259" name="Google Shape;259;p69"/>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chemeClr val="lt1"/>
                </a:solidFill>
                <a:latin typeface="Lato"/>
                <a:ea typeface="Lato"/>
                <a:cs typeface="Lato"/>
                <a:sym typeface="Lato"/>
              </a:rPr>
              <a:t>Shopify</a:t>
            </a:r>
            <a:endParaRPr sz="600">
              <a:solidFill>
                <a:schemeClr val="lt1"/>
              </a:solidFill>
              <a:latin typeface="Lato"/>
              <a:ea typeface="Lato"/>
              <a:cs typeface="Lato"/>
              <a:sym typeface="Lato"/>
            </a:endParaRPr>
          </a:p>
        </p:txBody>
      </p:sp>
      <p:sp>
        <p:nvSpPr>
          <p:cNvPr id="260" name="Google Shape;260;p69"/>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FFFFFF"/>
                </a:solidFill>
                <a:latin typeface="Lato"/>
                <a:ea typeface="Lato"/>
                <a:cs typeface="Lato"/>
                <a:sym typeface="Lato"/>
              </a:rPr>
              <a:t>Name of Presentation</a:t>
            </a:r>
            <a:endParaRPr sz="600">
              <a:solidFill>
                <a:srgbClr val="FFFFFF"/>
              </a:solidFill>
              <a:latin typeface="Lato"/>
              <a:ea typeface="Lato"/>
              <a:cs typeface="Lato"/>
              <a:sym typeface="Lato"/>
            </a:endParaRPr>
          </a:p>
        </p:txBody>
      </p:sp>
      <p:sp>
        <p:nvSpPr>
          <p:cNvPr id="261" name="Google Shape;261;p69"/>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FFFFFF"/>
                </a:solidFill>
                <a:latin typeface="Lato"/>
                <a:ea typeface="Lato"/>
                <a:cs typeface="Lato"/>
                <a:sym typeface="Lato"/>
              </a:rPr>
              <a:t>05.30.19</a:t>
            </a:r>
            <a:endParaRPr sz="600">
              <a:solidFill>
                <a:srgbClr val="FFFFFF"/>
              </a:solidFill>
              <a:latin typeface="Lato"/>
              <a:ea typeface="Lato"/>
              <a:cs typeface="Lato"/>
              <a:sym typeface="Lato"/>
            </a:endParaRPr>
          </a:p>
        </p:txBody>
      </p:sp>
      <p:sp>
        <p:nvSpPr>
          <p:cNvPr id="262" name="Google Shape;262;p69"/>
          <p:cNvSpPr txBox="1">
            <a:spLocks noGrp="1"/>
          </p:cNvSpPr>
          <p:nvPr>
            <p:ph type="sldNum" idx="12"/>
          </p:nvPr>
        </p:nvSpPr>
        <p:spPr>
          <a:xfrm>
            <a:off x="8361859" y="171976"/>
            <a:ext cx="548700" cy="393600"/>
          </a:xfrm>
          <a:prstGeom prst="rect">
            <a:avLst/>
          </a:prstGeom>
          <a:noFill/>
          <a:ln>
            <a:noFill/>
          </a:ln>
        </p:spPr>
        <p:txBody>
          <a:bodyPr spcFirstLastPara="1" wrap="square" lIns="91425" tIns="91425" rIns="91425" bIns="91425" anchor="t" anchorCtr="0">
            <a:noAutofit/>
          </a:bodyPr>
          <a:lstStyle>
            <a:lvl1pPr lvl="0" algn="r" rtl="0">
              <a:buNone/>
              <a:defRPr sz="600">
                <a:solidFill>
                  <a:srgbClr val="FFFFFF"/>
                </a:solidFill>
              </a:defRPr>
            </a:lvl1pPr>
            <a:lvl2pPr lvl="1" algn="r" rtl="0">
              <a:buNone/>
              <a:defRPr sz="600">
                <a:solidFill>
                  <a:srgbClr val="FFFFFF"/>
                </a:solidFill>
              </a:defRPr>
            </a:lvl2pPr>
            <a:lvl3pPr lvl="2" algn="r" rtl="0">
              <a:buNone/>
              <a:defRPr sz="600">
                <a:solidFill>
                  <a:srgbClr val="FFFFFF"/>
                </a:solidFill>
              </a:defRPr>
            </a:lvl3pPr>
            <a:lvl4pPr lvl="3" algn="r" rtl="0">
              <a:buNone/>
              <a:defRPr sz="600">
                <a:solidFill>
                  <a:srgbClr val="FFFFFF"/>
                </a:solidFill>
              </a:defRPr>
            </a:lvl4pPr>
            <a:lvl5pPr lvl="4" algn="r" rtl="0">
              <a:buNone/>
              <a:defRPr sz="600">
                <a:solidFill>
                  <a:srgbClr val="FFFFFF"/>
                </a:solidFill>
              </a:defRPr>
            </a:lvl5pPr>
            <a:lvl6pPr lvl="5" algn="r" rtl="0">
              <a:buNone/>
              <a:defRPr sz="600">
                <a:solidFill>
                  <a:srgbClr val="FFFFFF"/>
                </a:solidFill>
              </a:defRPr>
            </a:lvl6pPr>
            <a:lvl7pPr lvl="6" algn="r" rtl="0">
              <a:buNone/>
              <a:defRPr sz="600">
                <a:solidFill>
                  <a:srgbClr val="FFFFFF"/>
                </a:solidFill>
              </a:defRPr>
            </a:lvl7pPr>
            <a:lvl8pPr lvl="7" algn="r" rtl="0">
              <a:buNone/>
              <a:defRPr sz="600">
                <a:solidFill>
                  <a:srgbClr val="FFFFFF"/>
                </a:solidFill>
              </a:defRPr>
            </a:lvl8pPr>
            <a:lvl9pPr lvl="8" algn="r" rtl="0">
              <a:buNone/>
              <a:defRPr sz="6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
          <p15:clr>
            <a:srgbClr val="EA4335"/>
          </p15:clr>
        </p15:guide>
        <p15:guide id="2" pos="288">
          <p15:clr>
            <a:srgbClr val="EA4335"/>
          </p15:clr>
        </p15:guide>
        <p15:guide id="3" orient="horz" pos="2953">
          <p15:clr>
            <a:srgbClr val="EA4335"/>
          </p15:clr>
        </p15:guide>
        <p15:guide id="4" pos="5472">
          <p15:clr>
            <a:srgbClr val="EA4335"/>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4C3F"/>
        </a:solidFill>
        <a:effectLst/>
      </p:bgPr>
    </p:bg>
    <p:spTree>
      <p:nvGrpSpPr>
        <p:cNvPr id="1" name="Shape 312"/>
        <p:cNvGrpSpPr/>
        <p:nvPr/>
      </p:nvGrpSpPr>
      <p:grpSpPr>
        <a:xfrm>
          <a:off x="0" y="0"/>
          <a:ext cx="0" cy="0"/>
          <a:chOff x="0" y="0"/>
          <a:chExt cx="0" cy="0"/>
        </a:xfrm>
      </p:grpSpPr>
      <p:cxnSp>
        <p:nvCxnSpPr>
          <p:cNvPr id="313" name="Google Shape;313;p79"/>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pic>
        <p:nvPicPr>
          <p:cNvPr id="314" name="Google Shape;314;p79"/>
          <p:cNvPicPr preferRelativeResize="0"/>
          <p:nvPr/>
        </p:nvPicPr>
        <p:blipFill rotWithShape="1">
          <a:blip r:embed="rId11">
            <a:alphaModFix/>
          </a:blip>
          <a:srcRect t="19" b="19"/>
          <a:stretch/>
        </p:blipFill>
        <p:spPr>
          <a:xfrm>
            <a:off x="7623000" y="4378825"/>
            <a:ext cx="1085451" cy="309250"/>
          </a:xfrm>
          <a:prstGeom prst="rect">
            <a:avLst/>
          </a:prstGeom>
          <a:noFill/>
          <a:ln>
            <a:noFill/>
          </a:ln>
        </p:spPr>
      </p:pic>
      <p:sp>
        <p:nvSpPr>
          <p:cNvPr id="315" name="Google Shape;315;p79"/>
          <p:cNvSpPr txBox="1"/>
          <p:nvPr/>
        </p:nvSpPr>
        <p:spPr>
          <a:xfrm>
            <a:off x="305025" y="276000"/>
            <a:ext cx="832500" cy="5541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chemeClr val="lt1"/>
                </a:solidFill>
                <a:latin typeface="Lato"/>
                <a:ea typeface="Lato"/>
                <a:cs typeface="Lato"/>
                <a:sym typeface="Lato"/>
              </a:rPr>
              <a:t>Shopify</a:t>
            </a:r>
            <a:endParaRPr sz="600">
              <a:solidFill>
                <a:schemeClr val="lt1"/>
              </a:solidFill>
              <a:latin typeface="Lato"/>
              <a:ea typeface="Lato"/>
              <a:cs typeface="Lato"/>
              <a:sym typeface="Lato"/>
            </a:endParaRPr>
          </a:p>
        </p:txBody>
      </p:sp>
      <p:sp>
        <p:nvSpPr>
          <p:cNvPr id="316" name="Google Shape;316;p79"/>
          <p:cNvSpPr txBox="1"/>
          <p:nvPr/>
        </p:nvSpPr>
        <p:spPr>
          <a:xfrm>
            <a:off x="1572200"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FFFFFF"/>
                </a:solidFill>
                <a:latin typeface="Lato"/>
                <a:ea typeface="Lato"/>
                <a:cs typeface="Lato"/>
                <a:sym typeface="Lato"/>
              </a:rPr>
              <a:t>Name of Presentation</a:t>
            </a:r>
            <a:endParaRPr sz="600">
              <a:solidFill>
                <a:srgbClr val="FFFFFF"/>
              </a:solidFill>
              <a:latin typeface="Lato"/>
              <a:ea typeface="Lato"/>
              <a:cs typeface="Lato"/>
              <a:sym typeface="Lato"/>
            </a:endParaRPr>
          </a:p>
        </p:txBody>
      </p:sp>
      <p:sp>
        <p:nvSpPr>
          <p:cNvPr id="317" name="Google Shape;317;p79"/>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r>
              <a:rPr lang="en" sz="600">
                <a:solidFill>
                  <a:srgbClr val="FFFFFF"/>
                </a:solidFill>
                <a:latin typeface="Lato"/>
                <a:ea typeface="Lato"/>
                <a:cs typeface="Lato"/>
                <a:sym typeface="Lato"/>
              </a:rPr>
              <a:t>05.30.19</a:t>
            </a:r>
            <a:endParaRPr sz="600">
              <a:solidFill>
                <a:srgbClr val="FFFFFF"/>
              </a:solidFill>
              <a:latin typeface="Lato"/>
              <a:ea typeface="Lato"/>
              <a:cs typeface="Lato"/>
              <a:sym typeface="Lato"/>
            </a:endParaRPr>
          </a:p>
        </p:txBody>
      </p:sp>
      <p:sp>
        <p:nvSpPr>
          <p:cNvPr id="318" name="Google Shape;318;p79"/>
          <p:cNvSpPr txBox="1">
            <a:spLocks noGrp="1"/>
          </p:cNvSpPr>
          <p:nvPr>
            <p:ph type="sldNum" idx="12"/>
          </p:nvPr>
        </p:nvSpPr>
        <p:spPr>
          <a:xfrm>
            <a:off x="8361859" y="171976"/>
            <a:ext cx="548700" cy="393600"/>
          </a:xfrm>
          <a:prstGeom prst="rect">
            <a:avLst/>
          </a:prstGeom>
          <a:noFill/>
          <a:ln>
            <a:noFill/>
          </a:ln>
        </p:spPr>
        <p:txBody>
          <a:bodyPr spcFirstLastPara="1" wrap="square" lIns="91425" tIns="91425" rIns="91425" bIns="91425" anchor="t" anchorCtr="0">
            <a:noAutofit/>
          </a:bodyPr>
          <a:lstStyle>
            <a:lvl1pPr lvl="0" algn="r" rtl="0">
              <a:buNone/>
              <a:defRPr sz="600">
                <a:solidFill>
                  <a:srgbClr val="FFFFFF"/>
                </a:solidFill>
              </a:defRPr>
            </a:lvl1pPr>
            <a:lvl2pPr lvl="1" algn="r" rtl="0">
              <a:buNone/>
              <a:defRPr sz="600">
                <a:solidFill>
                  <a:srgbClr val="FFFFFF"/>
                </a:solidFill>
              </a:defRPr>
            </a:lvl2pPr>
            <a:lvl3pPr lvl="2" algn="r" rtl="0">
              <a:buNone/>
              <a:defRPr sz="600">
                <a:solidFill>
                  <a:srgbClr val="FFFFFF"/>
                </a:solidFill>
              </a:defRPr>
            </a:lvl3pPr>
            <a:lvl4pPr lvl="3" algn="r" rtl="0">
              <a:buNone/>
              <a:defRPr sz="600">
                <a:solidFill>
                  <a:srgbClr val="FFFFFF"/>
                </a:solidFill>
              </a:defRPr>
            </a:lvl4pPr>
            <a:lvl5pPr lvl="4" algn="r" rtl="0">
              <a:buNone/>
              <a:defRPr sz="600">
                <a:solidFill>
                  <a:srgbClr val="FFFFFF"/>
                </a:solidFill>
              </a:defRPr>
            </a:lvl5pPr>
            <a:lvl6pPr lvl="5" algn="r" rtl="0">
              <a:buNone/>
              <a:defRPr sz="600">
                <a:solidFill>
                  <a:srgbClr val="FFFFFF"/>
                </a:solidFill>
              </a:defRPr>
            </a:lvl6pPr>
            <a:lvl7pPr lvl="6" algn="r" rtl="0">
              <a:buNone/>
              <a:defRPr sz="600">
                <a:solidFill>
                  <a:srgbClr val="FFFFFF"/>
                </a:solidFill>
              </a:defRPr>
            </a:lvl7pPr>
            <a:lvl8pPr lvl="7" algn="r" rtl="0">
              <a:buNone/>
              <a:defRPr sz="600">
                <a:solidFill>
                  <a:srgbClr val="FFFFFF"/>
                </a:solidFill>
              </a:defRPr>
            </a:lvl8pPr>
            <a:lvl9pPr lvl="8" algn="r" rtl="0">
              <a:buNone/>
              <a:defRPr sz="6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
          <p15:clr>
            <a:srgbClr val="EA4335"/>
          </p15:clr>
        </p15:guide>
        <p15:guide id="2" pos="288">
          <p15:clr>
            <a:srgbClr val="EA4335"/>
          </p15:clr>
        </p15:guide>
        <p15:guide id="3" orient="horz" pos="2953">
          <p15:clr>
            <a:srgbClr val="EA4335"/>
          </p15:clr>
        </p15:guide>
        <p15:guide id="4" pos="5472">
          <p15:clr>
            <a:srgbClr val="EA4335"/>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68"/>
        <p:cNvGrpSpPr/>
        <p:nvPr/>
      </p:nvGrpSpPr>
      <p:grpSpPr>
        <a:xfrm>
          <a:off x="0" y="0"/>
          <a:ext cx="0" cy="0"/>
          <a:chOff x="0" y="0"/>
          <a:chExt cx="0" cy="0"/>
        </a:xfrm>
      </p:grpSpPr>
      <p:sp>
        <p:nvSpPr>
          <p:cNvPr id="369" name="Google Shape;369;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Roboto"/>
              <a:buNone/>
              <a:defRPr sz="2800" b="1">
                <a:solidFill>
                  <a:schemeClr val="dk1"/>
                </a:solidFill>
                <a:latin typeface="Roboto"/>
                <a:ea typeface="Roboto"/>
                <a:cs typeface="Roboto"/>
                <a:sym typeface="Roboto"/>
              </a:defRPr>
            </a:lvl1pPr>
            <a:lvl2pPr lvl="1" rtl="0">
              <a:spcBef>
                <a:spcPts val="0"/>
              </a:spcBef>
              <a:spcAft>
                <a:spcPts val="0"/>
              </a:spcAft>
              <a:buClr>
                <a:schemeClr val="dk1"/>
              </a:buClr>
              <a:buSzPts val="2800"/>
              <a:buFont typeface="Roboto"/>
              <a:buNone/>
              <a:defRPr sz="2800" b="1">
                <a:solidFill>
                  <a:schemeClr val="dk1"/>
                </a:solidFill>
                <a:latin typeface="Roboto"/>
                <a:ea typeface="Roboto"/>
                <a:cs typeface="Roboto"/>
                <a:sym typeface="Roboto"/>
              </a:defRPr>
            </a:lvl2pPr>
            <a:lvl3pPr lvl="2" rtl="0">
              <a:spcBef>
                <a:spcPts val="0"/>
              </a:spcBef>
              <a:spcAft>
                <a:spcPts val="0"/>
              </a:spcAft>
              <a:buClr>
                <a:schemeClr val="dk1"/>
              </a:buClr>
              <a:buSzPts val="2800"/>
              <a:buFont typeface="Roboto"/>
              <a:buNone/>
              <a:defRPr sz="2800" b="1">
                <a:solidFill>
                  <a:schemeClr val="dk1"/>
                </a:solidFill>
                <a:latin typeface="Roboto"/>
                <a:ea typeface="Roboto"/>
                <a:cs typeface="Roboto"/>
                <a:sym typeface="Roboto"/>
              </a:defRPr>
            </a:lvl3pPr>
            <a:lvl4pPr lvl="3" rtl="0">
              <a:spcBef>
                <a:spcPts val="0"/>
              </a:spcBef>
              <a:spcAft>
                <a:spcPts val="0"/>
              </a:spcAft>
              <a:buClr>
                <a:schemeClr val="dk1"/>
              </a:buClr>
              <a:buSzPts val="2800"/>
              <a:buFont typeface="Roboto"/>
              <a:buNone/>
              <a:defRPr sz="2800" b="1">
                <a:solidFill>
                  <a:schemeClr val="dk1"/>
                </a:solidFill>
                <a:latin typeface="Roboto"/>
                <a:ea typeface="Roboto"/>
                <a:cs typeface="Roboto"/>
                <a:sym typeface="Roboto"/>
              </a:defRPr>
            </a:lvl4pPr>
            <a:lvl5pPr lvl="4" rtl="0">
              <a:spcBef>
                <a:spcPts val="0"/>
              </a:spcBef>
              <a:spcAft>
                <a:spcPts val="0"/>
              </a:spcAft>
              <a:buClr>
                <a:schemeClr val="dk1"/>
              </a:buClr>
              <a:buSzPts val="2800"/>
              <a:buFont typeface="Roboto"/>
              <a:buNone/>
              <a:defRPr sz="2800" b="1">
                <a:solidFill>
                  <a:schemeClr val="dk1"/>
                </a:solidFill>
                <a:latin typeface="Roboto"/>
                <a:ea typeface="Roboto"/>
                <a:cs typeface="Roboto"/>
                <a:sym typeface="Roboto"/>
              </a:defRPr>
            </a:lvl5pPr>
            <a:lvl6pPr lvl="5" rtl="0">
              <a:spcBef>
                <a:spcPts val="0"/>
              </a:spcBef>
              <a:spcAft>
                <a:spcPts val="0"/>
              </a:spcAft>
              <a:buClr>
                <a:schemeClr val="dk1"/>
              </a:buClr>
              <a:buSzPts val="2800"/>
              <a:buFont typeface="Roboto"/>
              <a:buNone/>
              <a:defRPr sz="2800" b="1">
                <a:solidFill>
                  <a:schemeClr val="dk1"/>
                </a:solidFill>
                <a:latin typeface="Roboto"/>
                <a:ea typeface="Roboto"/>
                <a:cs typeface="Roboto"/>
                <a:sym typeface="Roboto"/>
              </a:defRPr>
            </a:lvl6pPr>
            <a:lvl7pPr lvl="6" rtl="0">
              <a:spcBef>
                <a:spcPts val="0"/>
              </a:spcBef>
              <a:spcAft>
                <a:spcPts val="0"/>
              </a:spcAft>
              <a:buClr>
                <a:schemeClr val="dk1"/>
              </a:buClr>
              <a:buSzPts val="2800"/>
              <a:buFont typeface="Roboto"/>
              <a:buNone/>
              <a:defRPr sz="2800" b="1">
                <a:solidFill>
                  <a:schemeClr val="dk1"/>
                </a:solidFill>
                <a:latin typeface="Roboto"/>
                <a:ea typeface="Roboto"/>
                <a:cs typeface="Roboto"/>
                <a:sym typeface="Roboto"/>
              </a:defRPr>
            </a:lvl7pPr>
            <a:lvl8pPr lvl="7" rtl="0">
              <a:spcBef>
                <a:spcPts val="0"/>
              </a:spcBef>
              <a:spcAft>
                <a:spcPts val="0"/>
              </a:spcAft>
              <a:buClr>
                <a:schemeClr val="dk1"/>
              </a:buClr>
              <a:buSzPts val="2800"/>
              <a:buFont typeface="Roboto"/>
              <a:buNone/>
              <a:defRPr sz="2800" b="1">
                <a:solidFill>
                  <a:schemeClr val="dk1"/>
                </a:solidFill>
                <a:latin typeface="Roboto"/>
                <a:ea typeface="Roboto"/>
                <a:cs typeface="Roboto"/>
                <a:sym typeface="Roboto"/>
              </a:defRPr>
            </a:lvl8pPr>
            <a:lvl9pPr lvl="8" rtl="0">
              <a:spcBef>
                <a:spcPts val="0"/>
              </a:spcBef>
              <a:spcAft>
                <a:spcPts val="0"/>
              </a:spcAft>
              <a:buClr>
                <a:schemeClr val="dk1"/>
              </a:buClr>
              <a:buSzPts val="2800"/>
              <a:buFont typeface="Roboto"/>
              <a:buNone/>
              <a:defRPr sz="2800" b="1">
                <a:solidFill>
                  <a:schemeClr val="dk1"/>
                </a:solidFill>
                <a:latin typeface="Roboto"/>
                <a:ea typeface="Roboto"/>
                <a:cs typeface="Roboto"/>
                <a:sym typeface="Roboto"/>
              </a:defRPr>
            </a:lvl9pPr>
          </a:lstStyle>
          <a:p>
            <a:endParaRPr/>
          </a:p>
        </p:txBody>
      </p:sp>
      <p:sp>
        <p:nvSpPr>
          <p:cNvPr id="370" name="Google Shape;370;p8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rtl="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rtl="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371" name="Google Shape;371;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4C3F"/>
        </a:solidFill>
        <a:effectLst/>
      </p:bgPr>
    </p:bg>
    <p:spTree>
      <p:nvGrpSpPr>
        <p:cNvPr id="1" name="Shape 544"/>
        <p:cNvGrpSpPr/>
        <p:nvPr/>
      </p:nvGrpSpPr>
      <p:grpSpPr>
        <a:xfrm>
          <a:off x="0" y="0"/>
          <a:ext cx="0" cy="0"/>
          <a:chOff x="0" y="0"/>
          <a:chExt cx="0" cy="0"/>
        </a:xfrm>
      </p:grpSpPr>
      <p:cxnSp>
        <p:nvCxnSpPr>
          <p:cNvPr id="545" name="Google Shape;545;p126"/>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pic>
        <p:nvPicPr>
          <p:cNvPr id="546" name="Google Shape;546;p126"/>
          <p:cNvPicPr preferRelativeResize="0"/>
          <p:nvPr/>
        </p:nvPicPr>
        <p:blipFill rotWithShape="1">
          <a:blip r:embed="rId10">
            <a:alphaModFix/>
          </a:blip>
          <a:srcRect t="19" b="19"/>
          <a:stretch/>
        </p:blipFill>
        <p:spPr>
          <a:xfrm>
            <a:off x="7623000" y="4378825"/>
            <a:ext cx="1085451" cy="309250"/>
          </a:xfrm>
          <a:prstGeom prst="rect">
            <a:avLst/>
          </a:prstGeom>
          <a:noFill/>
          <a:ln>
            <a:noFill/>
          </a:ln>
        </p:spPr>
      </p:pic>
      <p:sp>
        <p:nvSpPr>
          <p:cNvPr id="547" name="Google Shape;547;p126"/>
          <p:cNvSpPr txBox="1"/>
          <p:nvPr/>
        </p:nvSpPr>
        <p:spPr>
          <a:xfrm>
            <a:off x="3471175" y="280275"/>
            <a:ext cx="1464300" cy="177000"/>
          </a:xfrm>
          <a:prstGeom prst="rect">
            <a:avLst/>
          </a:prstGeom>
          <a:noFill/>
          <a:ln>
            <a:noFill/>
          </a:ln>
        </p:spPr>
        <p:txBody>
          <a:bodyPr spcFirstLastPara="1" wrap="square" lIns="45725" tIns="45725" rIns="45725" bIns="45725" anchor="t" anchorCtr="0">
            <a:noAutofit/>
          </a:bodyPr>
          <a:lstStyle/>
          <a:p>
            <a:pPr marL="0" marR="0" lvl="0" indent="0" algn="l" rtl="0">
              <a:lnSpc>
                <a:spcPct val="100000"/>
              </a:lnSpc>
              <a:spcBef>
                <a:spcPts val="0"/>
              </a:spcBef>
              <a:spcAft>
                <a:spcPts val="0"/>
              </a:spcAft>
              <a:buNone/>
            </a:pPr>
            <a:endParaRPr sz="600">
              <a:solidFill>
                <a:srgbClr val="FFFFFF"/>
              </a:solidFill>
              <a:latin typeface="Lato"/>
              <a:ea typeface="Lato"/>
              <a:cs typeface="Lato"/>
              <a:sym typeface="Lato"/>
            </a:endParaRPr>
          </a:p>
        </p:txBody>
      </p:sp>
    </p:spTree>
  </p:cSld>
  <p:clrMap bg1="lt1" tx1="dk1" bg2="dk2" tx2="lt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88">
          <p15:clr>
            <a:srgbClr val="EA4335"/>
          </p15:clr>
        </p15:guide>
        <p15:guide id="2" pos="288">
          <p15:clr>
            <a:srgbClr val="EA4335"/>
          </p15:clr>
        </p15:guide>
        <p15:guide id="3" orient="horz" pos="2953">
          <p15:clr>
            <a:srgbClr val="EA4335"/>
          </p15:clr>
        </p15:guide>
        <p15:guide id="4" pos="5472">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hyperlink" Target="http://drive.google.com/file/d/1GPVY5hXzk_-RFrQZNxV28RN4dhqs_S11/view" TargetMode="External"/><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3" Type="http://schemas.openxmlformats.org/officeDocument/2006/relationships/hyperlink" Target="http://drive.google.com/file/d/1WePOtLxn3rjykA7qsNCswEKFY0o7Wboq/view" TargetMode="External"/><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3" Type="http://schemas.openxmlformats.org/officeDocument/2006/relationships/hyperlink" Target="https://help.shopify.com/en?ref=support-ireland" TargetMode="External"/><Relationship Id="rId7" Type="http://schemas.openxmlformats.org/officeDocument/2006/relationships/hyperlink" Target="http://themes.shopify.com/?ref=support-ireland" TargetMode="External"/><Relationship Id="rId2" Type="http://schemas.openxmlformats.org/officeDocument/2006/relationships/notesSlide" Target="../notesSlides/notesSlide37.xml"/><Relationship Id="rId1" Type="http://schemas.openxmlformats.org/officeDocument/2006/relationships/slideLayout" Target="../slideLayouts/slideLayout48.xml"/><Relationship Id="rId6" Type="http://schemas.openxmlformats.org/officeDocument/2006/relationships/hyperlink" Target="http://shopify.com/podcasts/shopify-masters/?ref=support-ireland" TargetMode="External"/><Relationship Id="rId5" Type="http://schemas.openxmlformats.org/officeDocument/2006/relationships/hyperlink" Target="http://shopify.com/compass/?ref=support-ireland" TargetMode="External"/><Relationship Id="rId4" Type="http://schemas.openxmlformats.org/officeDocument/2006/relationships/hyperlink" Target="http://apps.shopify.com/?ref=support-ireland"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5.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16.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7.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118.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32" Type="http://schemas.openxmlformats.org/officeDocument/2006/relationships/image" Target="../media/image42.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135"/>
          <p:cNvSpPr txBox="1">
            <a:spLocks noGrp="1"/>
          </p:cNvSpPr>
          <p:nvPr>
            <p:ph type="body" idx="1"/>
          </p:nvPr>
        </p:nvSpPr>
        <p:spPr>
          <a:xfrm>
            <a:off x="457200" y="1333625"/>
            <a:ext cx="7346700" cy="171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500"/>
              </a:spcAft>
              <a:buClr>
                <a:srgbClr val="5E6EBF"/>
              </a:buClr>
              <a:buFont typeface="Arial"/>
              <a:buNone/>
            </a:pPr>
            <a:r>
              <a:rPr lang="en" sz="4800" b="1">
                <a:solidFill>
                  <a:srgbClr val="FFFFFF"/>
                </a:solidFill>
                <a:latin typeface="Roboto"/>
                <a:ea typeface="Roboto"/>
                <a:cs typeface="Roboto"/>
                <a:sym typeface="Roboto"/>
              </a:rPr>
              <a:t>Selling online with Shopify</a:t>
            </a:r>
            <a:br>
              <a:rPr lang="en" sz="1800">
                <a:solidFill>
                  <a:srgbClr val="90DFD6"/>
                </a:solidFill>
                <a:latin typeface="Roboto"/>
                <a:ea typeface="Roboto"/>
                <a:cs typeface="Roboto"/>
                <a:sym typeface="Roboto"/>
              </a:rPr>
            </a:br>
            <a:r>
              <a:rPr lang="en" sz="1800">
                <a:solidFill>
                  <a:srgbClr val="90DFD6"/>
                </a:solidFill>
                <a:latin typeface="Roboto"/>
                <a:ea typeface="Roboto"/>
                <a:cs typeface="Roboto"/>
                <a:sym typeface="Roboto"/>
              </a:rPr>
              <a:t>Fall 2020</a:t>
            </a:r>
            <a:endParaRPr sz="1800">
              <a:solidFill>
                <a:srgbClr val="90DFD6"/>
              </a:solidFill>
              <a:latin typeface="Roboto"/>
              <a:ea typeface="Roboto"/>
              <a:cs typeface="Roboto"/>
              <a:sym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44"/>
          <p:cNvSpPr txBox="1">
            <a:spLocks noGrp="1"/>
          </p:cNvSpPr>
          <p:nvPr>
            <p:ph type="body" idx="1"/>
          </p:nvPr>
        </p:nvSpPr>
        <p:spPr>
          <a:xfrm>
            <a:off x="1613650" y="726227"/>
            <a:ext cx="6364500" cy="576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5E6EBF"/>
              </a:buClr>
              <a:buFont typeface="Arial"/>
              <a:buNone/>
            </a:pPr>
            <a:r>
              <a:rPr lang="en" sz="3600">
                <a:solidFill>
                  <a:srgbClr val="FFFFFF"/>
                </a:solidFill>
                <a:latin typeface="Roboto Black"/>
                <a:ea typeface="Roboto Black"/>
                <a:cs typeface="Roboto Black"/>
                <a:sym typeface="Roboto Black"/>
              </a:rPr>
              <a:t>Start</a:t>
            </a:r>
            <a:endParaRPr sz="1800">
              <a:solidFill>
                <a:srgbClr val="90DFD6"/>
              </a:solidFill>
              <a:latin typeface="Roboto Black"/>
              <a:ea typeface="Roboto Black"/>
              <a:cs typeface="Roboto Black"/>
              <a:sym typeface="Roboto Black"/>
            </a:endParaRPr>
          </a:p>
        </p:txBody>
      </p:sp>
      <p:sp>
        <p:nvSpPr>
          <p:cNvPr id="675" name="Google Shape;675;p144"/>
          <p:cNvSpPr txBox="1">
            <a:spLocks noGrp="1"/>
          </p:cNvSpPr>
          <p:nvPr>
            <p:ph type="body" idx="2"/>
          </p:nvPr>
        </p:nvSpPr>
        <p:spPr>
          <a:xfrm>
            <a:off x="337450" y="726225"/>
            <a:ext cx="668100" cy="576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5E6EBF"/>
              </a:buClr>
              <a:buFont typeface="Arial"/>
              <a:buNone/>
            </a:pPr>
            <a:r>
              <a:rPr lang="en" sz="3600">
                <a:solidFill>
                  <a:srgbClr val="90DFD6"/>
                </a:solidFill>
                <a:latin typeface="Roboto Black"/>
                <a:ea typeface="Roboto Black"/>
                <a:cs typeface="Roboto Black"/>
                <a:sym typeface="Roboto Black"/>
              </a:rPr>
              <a:t>02</a:t>
            </a:r>
            <a:endParaRPr sz="1800">
              <a:solidFill>
                <a:srgbClr val="90DFD6"/>
              </a:solidFill>
              <a:latin typeface="Roboto Black"/>
              <a:ea typeface="Roboto Black"/>
              <a:cs typeface="Roboto Black"/>
              <a:sym typeface="Roboto Blac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45"/>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681" name="Google Shape;681;p145"/>
          <p:cNvPicPr preferRelativeResize="0"/>
          <p:nvPr/>
        </p:nvPicPr>
        <p:blipFill>
          <a:blip r:embed="rId3">
            <a:alphaModFix/>
          </a:blip>
          <a:stretch>
            <a:fillRect/>
          </a:stretch>
        </p:blipFill>
        <p:spPr>
          <a:xfrm>
            <a:off x="152400" y="717976"/>
            <a:ext cx="8837488" cy="42731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46"/>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687" name="Google Shape;687;p146"/>
          <p:cNvSpPr txBox="1"/>
          <p:nvPr/>
        </p:nvSpPr>
        <p:spPr>
          <a:xfrm>
            <a:off x="1051150" y="969500"/>
            <a:ext cx="6388500" cy="306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t>Things to Consider</a:t>
            </a:r>
            <a:endParaRPr sz="2000"/>
          </a:p>
          <a:p>
            <a:pPr marL="0" lvl="0" indent="0" algn="l" rtl="0">
              <a:spcBef>
                <a:spcPts val="0"/>
              </a:spcBef>
              <a:spcAft>
                <a:spcPts val="0"/>
              </a:spcAft>
              <a:buNone/>
            </a:pPr>
            <a:endParaRPr/>
          </a:p>
          <a:p>
            <a:pPr marL="457200" lvl="0" indent="-317500" algn="l" rtl="0">
              <a:lnSpc>
                <a:spcPct val="200000"/>
              </a:lnSpc>
              <a:spcBef>
                <a:spcPts val="0"/>
              </a:spcBef>
              <a:spcAft>
                <a:spcPts val="0"/>
              </a:spcAft>
              <a:buSzPts val="1400"/>
              <a:buChar char="●"/>
            </a:pPr>
            <a:r>
              <a:rPr lang="en"/>
              <a:t>Grants available from L.E.O. </a:t>
            </a:r>
            <a:endParaRPr/>
          </a:p>
          <a:p>
            <a:pPr marL="457200" lvl="0" indent="-317500" algn="l" rtl="0">
              <a:spcBef>
                <a:spcPts val="0"/>
              </a:spcBef>
              <a:spcAft>
                <a:spcPts val="0"/>
              </a:spcAft>
              <a:buSzPts val="1400"/>
              <a:buChar char="●"/>
            </a:pPr>
            <a:r>
              <a:rPr lang="en"/>
              <a:t>Who will update and manage the store?</a:t>
            </a:r>
            <a:endParaRPr/>
          </a:p>
          <a:p>
            <a:pPr marL="0" lvl="0" indent="0" algn="l" rtl="0">
              <a:spcBef>
                <a:spcPts val="0"/>
              </a:spcBef>
              <a:spcAft>
                <a:spcPts val="0"/>
              </a:spcAft>
              <a:buNone/>
            </a:pPr>
            <a:endParaRPr/>
          </a:p>
          <a:p>
            <a:pPr marL="457200" lvl="0" indent="-317500" algn="l" rtl="0">
              <a:spcBef>
                <a:spcPts val="0"/>
              </a:spcBef>
              <a:spcAft>
                <a:spcPts val="0"/>
              </a:spcAft>
              <a:buSzPts val="1400"/>
              <a:buChar char="●"/>
            </a:pPr>
            <a:r>
              <a:rPr lang="en"/>
              <a:t>Shop Local is now very much online -check local organisations for campaigns </a:t>
            </a:r>
            <a:endParaRPr/>
          </a:p>
          <a:p>
            <a:pPr marL="457200" lvl="0" indent="0" algn="l" rtl="0">
              <a:spcBef>
                <a:spcPts val="0"/>
              </a:spcBef>
              <a:spcAft>
                <a:spcPts val="0"/>
              </a:spcAft>
              <a:buNone/>
            </a:pPr>
            <a:endParaRPr/>
          </a:p>
          <a:p>
            <a:pPr marL="457200" lvl="0" indent="-317500" algn="l" rtl="0">
              <a:lnSpc>
                <a:spcPct val="200000"/>
              </a:lnSpc>
              <a:spcBef>
                <a:spcPts val="0"/>
              </a:spcBef>
              <a:spcAft>
                <a:spcPts val="0"/>
              </a:spcAft>
              <a:buSzPts val="1400"/>
              <a:buChar char="●"/>
            </a:pPr>
            <a:r>
              <a:rPr lang="en"/>
              <a:t>Cost, Competition and Content</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91"/>
        <p:cNvGrpSpPr/>
        <p:nvPr/>
      </p:nvGrpSpPr>
      <p:grpSpPr>
        <a:xfrm>
          <a:off x="0" y="0"/>
          <a:ext cx="0" cy="0"/>
          <a:chOff x="0" y="0"/>
          <a:chExt cx="0" cy="0"/>
        </a:xfrm>
      </p:grpSpPr>
      <p:sp>
        <p:nvSpPr>
          <p:cNvPr id="692" name="Google Shape;692;p147"/>
          <p:cNvSpPr txBox="1">
            <a:spLocks noGrp="1"/>
          </p:cNvSpPr>
          <p:nvPr>
            <p:ph type="body" idx="1"/>
          </p:nvPr>
        </p:nvSpPr>
        <p:spPr>
          <a:xfrm>
            <a:off x="351025" y="664450"/>
            <a:ext cx="1094400" cy="26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1000"/>
              </a:spcAft>
              <a:buClr>
                <a:srgbClr val="5E6EBF"/>
              </a:buClr>
              <a:buFont typeface="Arial"/>
              <a:buNone/>
            </a:pPr>
            <a:r>
              <a:rPr lang="en" b="1">
                <a:solidFill>
                  <a:srgbClr val="004C3F"/>
                </a:solidFill>
                <a:latin typeface="Roboto"/>
                <a:ea typeface="Roboto"/>
                <a:cs typeface="Roboto"/>
                <a:sym typeface="Roboto"/>
              </a:rPr>
              <a:t>Create an account</a:t>
            </a:r>
            <a:endParaRPr sz="1400" b="1">
              <a:solidFill>
                <a:srgbClr val="004C3F"/>
              </a:solidFill>
              <a:latin typeface="Roboto"/>
              <a:ea typeface="Roboto"/>
              <a:cs typeface="Roboto"/>
              <a:sym typeface="Roboto"/>
            </a:endParaRPr>
          </a:p>
        </p:txBody>
      </p:sp>
      <p:pic>
        <p:nvPicPr>
          <p:cNvPr id="693" name="Google Shape;693;p147"/>
          <p:cNvPicPr preferRelativeResize="0"/>
          <p:nvPr/>
        </p:nvPicPr>
        <p:blipFill>
          <a:blip r:embed="rId3">
            <a:alphaModFix/>
          </a:blip>
          <a:stretch>
            <a:fillRect/>
          </a:stretch>
        </p:blipFill>
        <p:spPr>
          <a:xfrm>
            <a:off x="2762150" y="642938"/>
            <a:ext cx="5162550" cy="38576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97"/>
        <p:cNvGrpSpPr/>
        <p:nvPr/>
      </p:nvGrpSpPr>
      <p:grpSpPr>
        <a:xfrm>
          <a:off x="0" y="0"/>
          <a:ext cx="0" cy="0"/>
          <a:chOff x="0" y="0"/>
          <a:chExt cx="0" cy="0"/>
        </a:xfrm>
      </p:grpSpPr>
      <p:sp>
        <p:nvSpPr>
          <p:cNvPr id="698" name="Google Shape;698;p148"/>
          <p:cNvSpPr txBox="1">
            <a:spLocks noGrp="1"/>
          </p:cNvSpPr>
          <p:nvPr>
            <p:ph type="body" idx="1"/>
          </p:nvPr>
        </p:nvSpPr>
        <p:spPr>
          <a:xfrm>
            <a:off x="351025" y="664450"/>
            <a:ext cx="1094400" cy="26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1000"/>
              </a:spcAft>
              <a:buClr>
                <a:srgbClr val="5E6EBF"/>
              </a:buClr>
              <a:buFont typeface="Arial"/>
              <a:buNone/>
            </a:pPr>
            <a:r>
              <a:rPr lang="en" b="1">
                <a:solidFill>
                  <a:srgbClr val="004C3F"/>
                </a:solidFill>
                <a:latin typeface="Roboto"/>
                <a:ea typeface="Roboto"/>
                <a:cs typeface="Roboto"/>
                <a:sym typeface="Roboto"/>
              </a:rPr>
              <a:t>Home</a:t>
            </a:r>
            <a:endParaRPr sz="1400" b="1">
              <a:solidFill>
                <a:srgbClr val="004C3F"/>
              </a:solidFill>
              <a:latin typeface="Roboto"/>
              <a:ea typeface="Roboto"/>
              <a:cs typeface="Roboto"/>
              <a:sym typeface="Roboto"/>
            </a:endParaRPr>
          </a:p>
        </p:txBody>
      </p:sp>
      <p:pic>
        <p:nvPicPr>
          <p:cNvPr id="699" name="Google Shape;699;p148" descr="Screen Shot 2017-06-09 at 3.48.53 PM.png"/>
          <p:cNvPicPr preferRelativeResize="0"/>
          <p:nvPr/>
        </p:nvPicPr>
        <p:blipFill rotWithShape="1">
          <a:blip r:embed="rId3">
            <a:alphaModFix/>
          </a:blip>
          <a:srcRect/>
          <a:stretch/>
        </p:blipFill>
        <p:spPr>
          <a:xfrm>
            <a:off x="1867225" y="664450"/>
            <a:ext cx="6494625" cy="40826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149"/>
          <p:cNvSpPr txBox="1">
            <a:spLocks noGrp="1"/>
          </p:cNvSpPr>
          <p:nvPr>
            <p:ph type="body" idx="1"/>
          </p:nvPr>
        </p:nvSpPr>
        <p:spPr>
          <a:xfrm>
            <a:off x="457200" y="1475250"/>
            <a:ext cx="3251700" cy="2193000"/>
          </a:xfrm>
          <a:prstGeom prst="rect">
            <a:avLst/>
          </a:prstGeom>
          <a:noFill/>
          <a:ln>
            <a:noFill/>
          </a:ln>
        </p:spPr>
        <p:txBody>
          <a:bodyPr spcFirstLastPara="1" wrap="square" lIns="0" tIns="0" rIns="0" bIns="0" anchor="t" anchorCtr="0">
            <a:noAutofit/>
          </a:bodyPr>
          <a:lstStyle/>
          <a:p>
            <a:pPr marL="279400" marR="0" lvl="0" indent="-152400" algn="l" rtl="0">
              <a:lnSpc>
                <a:spcPct val="100000"/>
              </a:lnSpc>
              <a:spcBef>
                <a:spcPts val="500"/>
              </a:spcBef>
              <a:spcAft>
                <a:spcPts val="0"/>
              </a:spcAft>
              <a:buClr>
                <a:srgbClr val="90DFD6"/>
              </a:buClr>
              <a:buSzPts val="800"/>
              <a:buFont typeface="Roboto"/>
              <a:buChar char="●"/>
            </a:pPr>
            <a:r>
              <a:rPr lang="en">
                <a:latin typeface="Roboto"/>
                <a:ea typeface="Roboto"/>
                <a:cs typeface="Roboto"/>
                <a:sym typeface="Roboto"/>
              </a:rPr>
              <a:t>Built in real-time editor</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Commonly used for About Us, Policies, FAQs, etc</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Often overlooked</a:t>
            </a:r>
            <a:endParaRPr>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SEO</a:t>
            </a:r>
            <a:endParaRPr>
              <a:latin typeface="Roboto"/>
              <a:ea typeface="Roboto"/>
              <a:cs typeface="Roboto"/>
              <a:sym typeface="Roboto"/>
            </a:endParaRPr>
          </a:p>
          <a:p>
            <a:pPr marL="279400" marR="0" lvl="0" indent="-152400" algn="l" rtl="0">
              <a:lnSpc>
                <a:spcPct val="100000"/>
              </a:lnSpc>
              <a:spcBef>
                <a:spcPts val="1000"/>
              </a:spcBef>
              <a:spcAft>
                <a:spcPts val="1000"/>
              </a:spcAft>
              <a:buClr>
                <a:srgbClr val="90DFD6"/>
              </a:buClr>
              <a:buSzPts val="800"/>
              <a:buFont typeface="Roboto"/>
              <a:buChar char="●"/>
            </a:pPr>
            <a:r>
              <a:rPr lang="en">
                <a:latin typeface="Roboto"/>
                <a:ea typeface="Roboto"/>
                <a:cs typeface="Roboto"/>
                <a:sym typeface="Roboto"/>
              </a:rPr>
              <a:t>Help build trust with customers</a:t>
            </a:r>
            <a:endParaRPr sz="1400">
              <a:solidFill>
                <a:srgbClr val="000000"/>
              </a:solidFill>
              <a:latin typeface="Roboto"/>
              <a:ea typeface="Roboto"/>
              <a:cs typeface="Roboto"/>
              <a:sym typeface="Roboto"/>
            </a:endParaRPr>
          </a:p>
        </p:txBody>
      </p:sp>
      <p:pic>
        <p:nvPicPr>
          <p:cNvPr id="705" name="Google Shape;705;p149" descr="Image"/>
          <p:cNvPicPr preferRelativeResize="0"/>
          <p:nvPr/>
        </p:nvPicPr>
        <p:blipFill rotWithShape="1">
          <a:blip r:embed="rId3">
            <a:alphaModFix/>
          </a:blip>
          <a:srcRect l="38185" t="34985" r="6150" b="1312"/>
          <a:stretch/>
        </p:blipFill>
        <p:spPr>
          <a:xfrm>
            <a:off x="3708900" y="933350"/>
            <a:ext cx="5089776" cy="3276801"/>
          </a:xfrm>
          <a:prstGeom prst="rect">
            <a:avLst/>
          </a:prstGeom>
          <a:noFill/>
          <a:ln>
            <a:noFill/>
          </a:ln>
        </p:spPr>
      </p:pic>
      <p:sp>
        <p:nvSpPr>
          <p:cNvPr id="706" name="Google Shape;706;p149"/>
          <p:cNvSpPr txBox="1">
            <a:spLocks noGrp="1"/>
          </p:cNvSpPr>
          <p:nvPr>
            <p:ph type="body" idx="2"/>
          </p:nvPr>
        </p:nvSpPr>
        <p:spPr>
          <a:xfrm>
            <a:off x="669200" y="933350"/>
            <a:ext cx="19353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1000"/>
              </a:spcAft>
              <a:buNone/>
            </a:pPr>
            <a:r>
              <a:rPr lang="en" sz="2000">
                <a:solidFill>
                  <a:srgbClr val="004C3F"/>
                </a:solidFill>
                <a:latin typeface="Roboto Black"/>
                <a:ea typeface="Roboto Black"/>
                <a:cs typeface="Roboto Black"/>
                <a:sym typeface="Roboto Black"/>
              </a:rPr>
              <a:t>Pages</a:t>
            </a:r>
            <a:endParaRPr sz="2000">
              <a:solidFill>
                <a:srgbClr val="004C3F"/>
              </a:solidFill>
              <a:latin typeface="Roboto Black"/>
              <a:ea typeface="Roboto Black"/>
              <a:cs typeface="Roboto Black"/>
              <a:sym typeface="Roboto Black"/>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50"/>
          <p:cNvSpPr txBox="1">
            <a:spLocks noGrp="1"/>
          </p:cNvSpPr>
          <p:nvPr>
            <p:ph type="body" idx="1"/>
          </p:nvPr>
        </p:nvSpPr>
        <p:spPr>
          <a:xfrm>
            <a:off x="457200" y="1475250"/>
            <a:ext cx="3251700" cy="2193000"/>
          </a:xfrm>
          <a:prstGeom prst="rect">
            <a:avLst/>
          </a:prstGeom>
          <a:noFill/>
          <a:ln>
            <a:noFill/>
          </a:ln>
        </p:spPr>
        <p:txBody>
          <a:bodyPr spcFirstLastPara="1" wrap="square" lIns="0" tIns="0" rIns="0" bIns="0" anchor="t" anchorCtr="0">
            <a:noAutofit/>
          </a:bodyPr>
          <a:lstStyle/>
          <a:p>
            <a:pPr marL="279400" marR="0" lvl="0" indent="-152400" algn="l" rtl="0">
              <a:lnSpc>
                <a:spcPct val="100000"/>
              </a:lnSpc>
              <a:spcBef>
                <a:spcPts val="500"/>
              </a:spcBef>
              <a:spcAft>
                <a:spcPts val="0"/>
              </a:spcAft>
              <a:buClr>
                <a:srgbClr val="90DFD6"/>
              </a:buClr>
              <a:buSzPts val="800"/>
              <a:buFont typeface="Roboto"/>
              <a:buChar char="●"/>
            </a:pPr>
            <a:r>
              <a:rPr lang="en">
                <a:latin typeface="Roboto"/>
                <a:ea typeface="Roboto"/>
                <a:cs typeface="Roboto"/>
                <a:sym typeface="Roboto"/>
              </a:rPr>
              <a:t>Easy to add</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Can be physical or digital</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Can be set up with variants</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Built-in inventory tracking</a:t>
            </a:r>
            <a:endParaRPr>
              <a:latin typeface="Roboto"/>
              <a:ea typeface="Roboto"/>
              <a:cs typeface="Roboto"/>
              <a:sym typeface="Roboto"/>
            </a:endParaRPr>
          </a:p>
          <a:p>
            <a:pPr marL="279400" marR="0" lvl="0" indent="-152400" algn="l" rtl="0">
              <a:lnSpc>
                <a:spcPct val="100000"/>
              </a:lnSpc>
              <a:spcBef>
                <a:spcPts val="1000"/>
              </a:spcBef>
              <a:spcAft>
                <a:spcPts val="1000"/>
              </a:spcAft>
              <a:buClr>
                <a:srgbClr val="90DFD6"/>
              </a:buClr>
              <a:buSzPts val="800"/>
              <a:buFont typeface="Roboto"/>
              <a:buChar char="●"/>
            </a:pPr>
            <a:r>
              <a:rPr lang="en">
                <a:latin typeface="Roboto"/>
                <a:ea typeface="Roboto"/>
                <a:cs typeface="Roboto"/>
                <a:sym typeface="Roboto"/>
              </a:rPr>
              <a:t>Grouped in collections</a:t>
            </a:r>
            <a:endParaRPr>
              <a:latin typeface="Roboto"/>
              <a:ea typeface="Roboto"/>
              <a:cs typeface="Roboto"/>
              <a:sym typeface="Roboto"/>
            </a:endParaRPr>
          </a:p>
        </p:txBody>
      </p:sp>
      <p:sp>
        <p:nvSpPr>
          <p:cNvPr id="712" name="Google Shape;712;p150"/>
          <p:cNvSpPr txBox="1">
            <a:spLocks noGrp="1"/>
          </p:cNvSpPr>
          <p:nvPr>
            <p:ph type="body" idx="2"/>
          </p:nvPr>
        </p:nvSpPr>
        <p:spPr>
          <a:xfrm>
            <a:off x="669200" y="933350"/>
            <a:ext cx="19353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1000"/>
              </a:spcAft>
              <a:buNone/>
            </a:pPr>
            <a:r>
              <a:rPr lang="en" sz="2000">
                <a:solidFill>
                  <a:srgbClr val="004C3F"/>
                </a:solidFill>
                <a:latin typeface="Roboto Black"/>
                <a:ea typeface="Roboto Black"/>
                <a:cs typeface="Roboto Black"/>
                <a:sym typeface="Roboto Black"/>
              </a:rPr>
              <a:t>Products</a:t>
            </a:r>
            <a:endParaRPr sz="2000">
              <a:solidFill>
                <a:srgbClr val="004C3F"/>
              </a:solidFill>
              <a:latin typeface="Roboto Black"/>
              <a:ea typeface="Roboto Black"/>
              <a:cs typeface="Roboto Black"/>
              <a:sym typeface="Roboto Black"/>
            </a:endParaRPr>
          </a:p>
        </p:txBody>
      </p:sp>
      <p:pic>
        <p:nvPicPr>
          <p:cNvPr id="713" name="Google Shape;713;p150"/>
          <p:cNvPicPr preferRelativeResize="0"/>
          <p:nvPr/>
        </p:nvPicPr>
        <p:blipFill rotWithShape="1">
          <a:blip r:embed="rId3">
            <a:alphaModFix/>
          </a:blip>
          <a:srcRect l="1360" t="6010" r="-1359" b="-6010"/>
          <a:stretch/>
        </p:blipFill>
        <p:spPr>
          <a:xfrm>
            <a:off x="3322728" y="933350"/>
            <a:ext cx="5661036" cy="3645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151"/>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719" name="Google Shape;719;p151"/>
          <p:cNvSpPr txBox="1">
            <a:spLocks noGrp="1"/>
          </p:cNvSpPr>
          <p:nvPr>
            <p:ph type="body" idx="1"/>
          </p:nvPr>
        </p:nvSpPr>
        <p:spPr>
          <a:xfrm>
            <a:off x="457200" y="1475250"/>
            <a:ext cx="2930700" cy="2193000"/>
          </a:xfrm>
          <a:prstGeom prst="rect">
            <a:avLst/>
          </a:prstGeom>
          <a:noFill/>
          <a:ln>
            <a:noFill/>
          </a:ln>
        </p:spPr>
        <p:txBody>
          <a:bodyPr spcFirstLastPara="1" wrap="square" lIns="0" tIns="0" rIns="0" bIns="0" anchor="t" anchorCtr="0">
            <a:noAutofit/>
          </a:bodyPr>
          <a:lstStyle/>
          <a:p>
            <a:pPr marL="279400" marR="0" lvl="0" indent="-152400" algn="l" rtl="0">
              <a:lnSpc>
                <a:spcPct val="100000"/>
              </a:lnSpc>
              <a:spcBef>
                <a:spcPts val="500"/>
              </a:spcBef>
              <a:spcAft>
                <a:spcPts val="0"/>
              </a:spcAft>
              <a:buClr>
                <a:srgbClr val="90DFD6"/>
              </a:buClr>
              <a:buSzPts val="800"/>
              <a:buFont typeface="Roboto"/>
              <a:buChar char="●"/>
            </a:pPr>
            <a:r>
              <a:rPr lang="en">
                <a:latin typeface="Roboto"/>
                <a:ea typeface="Roboto"/>
                <a:cs typeface="Roboto"/>
                <a:sym typeface="Roboto"/>
              </a:rPr>
              <a:t>Easy way to categorize products</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Created manually or automatically</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Helps customers browse</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1000"/>
              </a:spcAft>
              <a:buClr>
                <a:srgbClr val="90DFD6"/>
              </a:buClr>
              <a:buSzPts val="800"/>
              <a:buFont typeface="Roboto"/>
              <a:buChar char="●"/>
            </a:pPr>
            <a:r>
              <a:rPr lang="en">
                <a:latin typeface="Roboto"/>
                <a:ea typeface="Roboto"/>
                <a:cs typeface="Roboto"/>
                <a:sym typeface="Roboto"/>
              </a:rPr>
              <a:t>More enjoyable shopping experience</a:t>
            </a:r>
            <a:endParaRPr sz="1400">
              <a:solidFill>
                <a:srgbClr val="000000"/>
              </a:solidFill>
              <a:latin typeface="Roboto"/>
              <a:ea typeface="Roboto"/>
              <a:cs typeface="Roboto"/>
              <a:sym typeface="Roboto"/>
            </a:endParaRPr>
          </a:p>
        </p:txBody>
      </p:sp>
      <p:sp>
        <p:nvSpPr>
          <p:cNvPr id="720" name="Google Shape;720;p151"/>
          <p:cNvSpPr txBox="1">
            <a:spLocks noGrp="1"/>
          </p:cNvSpPr>
          <p:nvPr>
            <p:ph type="body" idx="2"/>
          </p:nvPr>
        </p:nvSpPr>
        <p:spPr>
          <a:xfrm>
            <a:off x="669200" y="933350"/>
            <a:ext cx="19353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1000"/>
              </a:spcAft>
              <a:buNone/>
            </a:pPr>
            <a:r>
              <a:rPr lang="en" sz="2000">
                <a:solidFill>
                  <a:srgbClr val="004C3F"/>
                </a:solidFill>
                <a:latin typeface="Roboto Black"/>
                <a:ea typeface="Roboto Black"/>
                <a:cs typeface="Roboto Black"/>
                <a:sym typeface="Roboto Black"/>
              </a:rPr>
              <a:t>Collections</a:t>
            </a:r>
            <a:endParaRPr sz="2000">
              <a:solidFill>
                <a:srgbClr val="004C3F"/>
              </a:solidFill>
              <a:latin typeface="Roboto Black"/>
              <a:ea typeface="Roboto Black"/>
              <a:cs typeface="Roboto Black"/>
              <a:sym typeface="Roboto Black"/>
            </a:endParaRPr>
          </a:p>
        </p:txBody>
      </p:sp>
      <p:pic>
        <p:nvPicPr>
          <p:cNvPr id="721" name="Google Shape;721;p151" descr="Image"/>
          <p:cNvPicPr preferRelativeResize="0"/>
          <p:nvPr/>
        </p:nvPicPr>
        <p:blipFill rotWithShape="1">
          <a:blip r:embed="rId3">
            <a:alphaModFix/>
          </a:blip>
          <a:srcRect l="31430" t="29502" r="6928"/>
          <a:stretch/>
        </p:blipFill>
        <p:spPr>
          <a:xfrm>
            <a:off x="3387775" y="933350"/>
            <a:ext cx="5472998" cy="3520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52"/>
          <p:cNvSpPr txBox="1">
            <a:spLocks noGrp="1"/>
          </p:cNvSpPr>
          <p:nvPr>
            <p:ph type="body" idx="1"/>
          </p:nvPr>
        </p:nvSpPr>
        <p:spPr>
          <a:xfrm>
            <a:off x="457200" y="1475250"/>
            <a:ext cx="2916900" cy="2193000"/>
          </a:xfrm>
          <a:prstGeom prst="rect">
            <a:avLst/>
          </a:prstGeom>
          <a:noFill/>
          <a:ln>
            <a:noFill/>
          </a:ln>
        </p:spPr>
        <p:txBody>
          <a:bodyPr spcFirstLastPara="1" wrap="square" lIns="0" tIns="0" rIns="0" bIns="0" anchor="t" anchorCtr="0">
            <a:noAutofit/>
          </a:bodyPr>
          <a:lstStyle/>
          <a:p>
            <a:pPr marL="279400" marR="0" lvl="0" indent="-152400" algn="l" rtl="0">
              <a:lnSpc>
                <a:spcPct val="100000"/>
              </a:lnSpc>
              <a:spcBef>
                <a:spcPts val="500"/>
              </a:spcBef>
              <a:spcAft>
                <a:spcPts val="0"/>
              </a:spcAft>
              <a:buClr>
                <a:srgbClr val="90DFD6"/>
              </a:buClr>
              <a:buSzPts val="800"/>
              <a:buFont typeface="Roboto"/>
              <a:buChar char="●"/>
            </a:pPr>
            <a:r>
              <a:rPr lang="en">
                <a:latin typeface="Roboto"/>
                <a:ea typeface="Roboto"/>
                <a:cs typeface="Roboto"/>
                <a:sym typeface="Roboto"/>
              </a:rPr>
              <a:t>100+ themes available</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Free or paid</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All come with built-in theme editor</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1000"/>
              </a:spcAft>
              <a:buClr>
                <a:srgbClr val="90DFD6"/>
              </a:buClr>
              <a:buSzPts val="800"/>
              <a:buFont typeface="Roboto"/>
              <a:buChar char="●"/>
            </a:pPr>
            <a:r>
              <a:rPr lang="en">
                <a:latin typeface="Roboto"/>
                <a:ea typeface="Roboto"/>
                <a:cs typeface="Roboto"/>
                <a:sym typeface="Roboto"/>
              </a:rPr>
              <a:t>No coding required (unless you want to!)</a:t>
            </a:r>
            <a:endParaRPr sz="1400">
              <a:solidFill>
                <a:srgbClr val="000000"/>
              </a:solidFill>
              <a:latin typeface="Roboto"/>
              <a:ea typeface="Roboto"/>
              <a:cs typeface="Roboto"/>
              <a:sym typeface="Roboto"/>
            </a:endParaRPr>
          </a:p>
        </p:txBody>
      </p:sp>
      <p:sp>
        <p:nvSpPr>
          <p:cNvPr id="727" name="Google Shape;727;p152"/>
          <p:cNvSpPr txBox="1">
            <a:spLocks noGrp="1"/>
          </p:cNvSpPr>
          <p:nvPr>
            <p:ph type="body" idx="2"/>
          </p:nvPr>
        </p:nvSpPr>
        <p:spPr>
          <a:xfrm>
            <a:off x="669200" y="933350"/>
            <a:ext cx="19353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1000"/>
              </a:spcAft>
              <a:buNone/>
            </a:pPr>
            <a:r>
              <a:rPr lang="en" sz="2000">
                <a:solidFill>
                  <a:srgbClr val="004C3F"/>
                </a:solidFill>
                <a:latin typeface="Roboto Black"/>
                <a:ea typeface="Roboto Black"/>
                <a:cs typeface="Roboto Black"/>
                <a:sym typeface="Roboto Black"/>
              </a:rPr>
              <a:t>Themes</a:t>
            </a:r>
            <a:endParaRPr sz="2000">
              <a:solidFill>
                <a:srgbClr val="004C3F"/>
              </a:solidFill>
              <a:latin typeface="Roboto Black"/>
              <a:ea typeface="Roboto Black"/>
              <a:cs typeface="Roboto Black"/>
              <a:sym typeface="Roboto Black"/>
            </a:endParaRPr>
          </a:p>
        </p:txBody>
      </p:sp>
      <p:pic>
        <p:nvPicPr>
          <p:cNvPr id="728" name="Google Shape;728;p152" descr="Screen Shot 2017-06-09 at 3.50.17 PM.png"/>
          <p:cNvPicPr preferRelativeResize="0"/>
          <p:nvPr/>
        </p:nvPicPr>
        <p:blipFill rotWithShape="1">
          <a:blip r:embed="rId3">
            <a:alphaModFix/>
          </a:blip>
          <a:srcRect/>
          <a:stretch/>
        </p:blipFill>
        <p:spPr>
          <a:xfrm>
            <a:off x="3373976" y="565575"/>
            <a:ext cx="5770028" cy="444136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153"/>
          <p:cNvSpPr txBox="1">
            <a:spLocks noGrp="1"/>
          </p:cNvSpPr>
          <p:nvPr>
            <p:ph type="body" idx="1"/>
          </p:nvPr>
        </p:nvSpPr>
        <p:spPr>
          <a:xfrm>
            <a:off x="1613650" y="726227"/>
            <a:ext cx="6364500" cy="576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5E6EBF"/>
              </a:buClr>
              <a:buFont typeface="Arial"/>
              <a:buNone/>
            </a:pPr>
            <a:r>
              <a:rPr lang="en" sz="3600">
                <a:solidFill>
                  <a:srgbClr val="FFFFFF"/>
                </a:solidFill>
                <a:latin typeface="Roboto Black"/>
                <a:ea typeface="Roboto Black"/>
                <a:cs typeface="Roboto Black"/>
                <a:sym typeface="Roboto Black"/>
              </a:rPr>
              <a:t>Sell</a:t>
            </a:r>
            <a:endParaRPr sz="1800">
              <a:solidFill>
                <a:srgbClr val="90DFD6"/>
              </a:solidFill>
              <a:latin typeface="Roboto Black"/>
              <a:ea typeface="Roboto Black"/>
              <a:cs typeface="Roboto Black"/>
              <a:sym typeface="Roboto Black"/>
            </a:endParaRPr>
          </a:p>
        </p:txBody>
      </p:sp>
      <p:sp>
        <p:nvSpPr>
          <p:cNvPr id="734" name="Google Shape;734;p153"/>
          <p:cNvSpPr txBox="1">
            <a:spLocks noGrp="1"/>
          </p:cNvSpPr>
          <p:nvPr>
            <p:ph type="body" idx="2"/>
          </p:nvPr>
        </p:nvSpPr>
        <p:spPr>
          <a:xfrm>
            <a:off x="337450" y="726225"/>
            <a:ext cx="668100" cy="576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5E6EBF"/>
              </a:buClr>
              <a:buFont typeface="Arial"/>
              <a:buNone/>
            </a:pPr>
            <a:r>
              <a:rPr lang="en" sz="3600">
                <a:solidFill>
                  <a:srgbClr val="90DFD6"/>
                </a:solidFill>
                <a:latin typeface="Roboto Black"/>
                <a:ea typeface="Roboto Black"/>
                <a:cs typeface="Roboto Black"/>
                <a:sym typeface="Roboto Black"/>
              </a:rPr>
              <a:t>03</a:t>
            </a:r>
            <a:endParaRPr sz="1800">
              <a:solidFill>
                <a:srgbClr val="90DFD6"/>
              </a:solidFill>
              <a:latin typeface="Roboto Black"/>
              <a:ea typeface="Roboto Black"/>
              <a:cs typeface="Roboto Black"/>
              <a:sym typeface="Roboto Black"/>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136"/>
          <p:cNvSpPr txBox="1">
            <a:spLocks noGrp="1"/>
          </p:cNvSpPr>
          <p:nvPr>
            <p:ph type="body" idx="1"/>
          </p:nvPr>
        </p:nvSpPr>
        <p:spPr>
          <a:xfrm>
            <a:off x="2425625" y="1230102"/>
            <a:ext cx="6364500" cy="576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200"/>
              </a:spcAft>
              <a:buClr>
                <a:srgbClr val="5E6EBF"/>
              </a:buClr>
              <a:buFont typeface="Arial"/>
              <a:buNone/>
            </a:pPr>
            <a:r>
              <a:rPr lang="en" sz="3000">
                <a:solidFill>
                  <a:schemeClr val="dk1"/>
                </a:solidFill>
                <a:latin typeface="Roboto Black"/>
                <a:ea typeface="Roboto Black"/>
                <a:cs typeface="Roboto Black"/>
                <a:sym typeface="Roboto Black"/>
              </a:rPr>
              <a:t>Intro to Shopify</a:t>
            </a:r>
            <a:endParaRPr sz="3000">
              <a:solidFill>
                <a:schemeClr val="dk1"/>
              </a:solidFill>
              <a:latin typeface="Roboto Black"/>
              <a:ea typeface="Roboto Black"/>
              <a:cs typeface="Roboto Black"/>
              <a:sym typeface="Roboto Black"/>
            </a:endParaRPr>
          </a:p>
        </p:txBody>
      </p:sp>
      <p:sp>
        <p:nvSpPr>
          <p:cNvPr id="576" name="Google Shape;576;p136"/>
          <p:cNvSpPr txBox="1">
            <a:spLocks noGrp="1"/>
          </p:cNvSpPr>
          <p:nvPr>
            <p:ph type="body" idx="2"/>
          </p:nvPr>
        </p:nvSpPr>
        <p:spPr>
          <a:xfrm>
            <a:off x="1613650" y="1230100"/>
            <a:ext cx="668100" cy="576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200"/>
              </a:spcAft>
              <a:buClr>
                <a:srgbClr val="5E6EBF"/>
              </a:buClr>
              <a:buFont typeface="Arial"/>
              <a:buNone/>
            </a:pPr>
            <a:r>
              <a:rPr lang="en" sz="3000">
                <a:solidFill>
                  <a:srgbClr val="90DFD6"/>
                </a:solidFill>
                <a:latin typeface="Roboto Black"/>
                <a:ea typeface="Roboto Black"/>
                <a:cs typeface="Roboto Black"/>
                <a:sym typeface="Roboto Black"/>
              </a:rPr>
              <a:t>01</a:t>
            </a:r>
            <a:endParaRPr sz="3000">
              <a:solidFill>
                <a:srgbClr val="90DFD6"/>
              </a:solidFill>
              <a:latin typeface="Roboto Black"/>
              <a:ea typeface="Roboto Black"/>
              <a:cs typeface="Roboto Black"/>
              <a:sym typeface="Roboto Black"/>
            </a:endParaRPr>
          </a:p>
        </p:txBody>
      </p:sp>
      <p:sp>
        <p:nvSpPr>
          <p:cNvPr id="577" name="Google Shape;577;p136"/>
          <p:cNvSpPr txBox="1">
            <a:spLocks noGrp="1"/>
          </p:cNvSpPr>
          <p:nvPr>
            <p:ph type="body" idx="3"/>
          </p:nvPr>
        </p:nvSpPr>
        <p:spPr>
          <a:xfrm>
            <a:off x="351025" y="664450"/>
            <a:ext cx="1094400" cy="26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1000"/>
              </a:spcAft>
              <a:buClr>
                <a:srgbClr val="5E6EBF"/>
              </a:buClr>
              <a:buFont typeface="Arial"/>
              <a:buNone/>
            </a:pPr>
            <a:r>
              <a:rPr lang="en" b="1">
                <a:solidFill>
                  <a:srgbClr val="004C3F"/>
                </a:solidFill>
                <a:latin typeface="Roboto"/>
                <a:ea typeface="Roboto"/>
                <a:cs typeface="Roboto"/>
                <a:sym typeface="Roboto"/>
              </a:rPr>
              <a:t>Agenda</a:t>
            </a:r>
            <a:endParaRPr sz="1400" b="1">
              <a:solidFill>
                <a:srgbClr val="004C3F"/>
              </a:solidFill>
              <a:latin typeface="Roboto"/>
              <a:ea typeface="Roboto"/>
              <a:cs typeface="Roboto"/>
              <a:sym typeface="Roboto"/>
            </a:endParaRPr>
          </a:p>
        </p:txBody>
      </p:sp>
      <p:sp>
        <p:nvSpPr>
          <p:cNvPr id="578" name="Google Shape;578;p136"/>
          <p:cNvSpPr txBox="1">
            <a:spLocks noGrp="1"/>
          </p:cNvSpPr>
          <p:nvPr>
            <p:ph type="body" idx="4"/>
          </p:nvPr>
        </p:nvSpPr>
        <p:spPr>
          <a:xfrm>
            <a:off x="2425625" y="1806102"/>
            <a:ext cx="6364500" cy="576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200"/>
              </a:spcAft>
              <a:buClr>
                <a:srgbClr val="5E6EBF"/>
              </a:buClr>
              <a:buFont typeface="Arial"/>
              <a:buNone/>
            </a:pPr>
            <a:r>
              <a:rPr lang="en" sz="3000">
                <a:solidFill>
                  <a:schemeClr val="dk1"/>
                </a:solidFill>
                <a:latin typeface="Roboto Black"/>
                <a:ea typeface="Roboto Black"/>
                <a:cs typeface="Roboto Black"/>
                <a:sym typeface="Roboto Black"/>
              </a:rPr>
              <a:t>Start</a:t>
            </a:r>
            <a:endParaRPr sz="3000">
              <a:solidFill>
                <a:schemeClr val="dk1"/>
              </a:solidFill>
              <a:latin typeface="Roboto Black"/>
              <a:ea typeface="Roboto Black"/>
              <a:cs typeface="Roboto Black"/>
              <a:sym typeface="Roboto Black"/>
            </a:endParaRPr>
          </a:p>
        </p:txBody>
      </p:sp>
      <p:sp>
        <p:nvSpPr>
          <p:cNvPr id="579" name="Google Shape;579;p136"/>
          <p:cNvSpPr txBox="1">
            <a:spLocks noGrp="1"/>
          </p:cNvSpPr>
          <p:nvPr>
            <p:ph type="body" idx="5"/>
          </p:nvPr>
        </p:nvSpPr>
        <p:spPr>
          <a:xfrm>
            <a:off x="1613650" y="1806100"/>
            <a:ext cx="668100" cy="576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200"/>
              </a:spcAft>
              <a:buClr>
                <a:srgbClr val="5E6EBF"/>
              </a:buClr>
              <a:buFont typeface="Arial"/>
              <a:buNone/>
            </a:pPr>
            <a:r>
              <a:rPr lang="en" sz="3000">
                <a:solidFill>
                  <a:srgbClr val="90DFD6"/>
                </a:solidFill>
                <a:latin typeface="Roboto Black"/>
                <a:ea typeface="Roboto Black"/>
                <a:cs typeface="Roboto Black"/>
                <a:sym typeface="Roboto Black"/>
              </a:rPr>
              <a:t>02</a:t>
            </a:r>
            <a:endParaRPr sz="3000">
              <a:solidFill>
                <a:srgbClr val="90DFD6"/>
              </a:solidFill>
              <a:latin typeface="Roboto Black"/>
              <a:ea typeface="Roboto Black"/>
              <a:cs typeface="Roboto Black"/>
              <a:sym typeface="Roboto Black"/>
            </a:endParaRPr>
          </a:p>
        </p:txBody>
      </p:sp>
      <p:sp>
        <p:nvSpPr>
          <p:cNvPr id="580" name="Google Shape;580;p136"/>
          <p:cNvSpPr txBox="1">
            <a:spLocks noGrp="1"/>
          </p:cNvSpPr>
          <p:nvPr>
            <p:ph type="body" idx="6"/>
          </p:nvPr>
        </p:nvSpPr>
        <p:spPr>
          <a:xfrm>
            <a:off x="2425625" y="2382102"/>
            <a:ext cx="6364500" cy="576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200"/>
              </a:spcAft>
              <a:buClr>
                <a:srgbClr val="5E6EBF"/>
              </a:buClr>
              <a:buFont typeface="Arial"/>
              <a:buNone/>
            </a:pPr>
            <a:r>
              <a:rPr lang="en" sz="3000">
                <a:solidFill>
                  <a:schemeClr val="dk1"/>
                </a:solidFill>
                <a:latin typeface="Roboto Black"/>
                <a:ea typeface="Roboto Black"/>
                <a:cs typeface="Roboto Black"/>
                <a:sym typeface="Roboto Black"/>
              </a:rPr>
              <a:t>Sell</a:t>
            </a:r>
            <a:endParaRPr sz="3000">
              <a:solidFill>
                <a:schemeClr val="dk1"/>
              </a:solidFill>
              <a:latin typeface="Roboto Black"/>
              <a:ea typeface="Roboto Black"/>
              <a:cs typeface="Roboto Black"/>
              <a:sym typeface="Roboto Black"/>
            </a:endParaRPr>
          </a:p>
        </p:txBody>
      </p:sp>
      <p:sp>
        <p:nvSpPr>
          <p:cNvPr id="581" name="Google Shape;581;p136"/>
          <p:cNvSpPr txBox="1">
            <a:spLocks noGrp="1"/>
          </p:cNvSpPr>
          <p:nvPr>
            <p:ph type="body" idx="7"/>
          </p:nvPr>
        </p:nvSpPr>
        <p:spPr>
          <a:xfrm>
            <a:off x="1613650" y="2382100"/>
            <a:ext cx="668100" cy="576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200"/>
              </a:spcAft>
              <a:buClr>
                <a:srgbClr val="5E6EBF"/>
              </a:buClr>
              <a:buFont typeface="Arial"/>
              <a:buNone/>
            </a:pPr>
            <a:r>
              <a:rPr lang="en" sz="3000">
                <a:solidFill>
                  <a:srgbClr val="90DFD6"/>
                </a:solidFill>
                <a:latin typeface="Roboto Black"/>
                <a:ea typeface="Roboto Black"/>
                <a:cs typeface="Roboto Black"/>
                <a:sym typeface="Roboto Black"/>
              </a:rPr>
              <a:t>03</a:t>
            </a:r>
            <a:endParaRPr sz="3000">
              <a:solidFill>
                <a:srgbClr val="90DFD6"/>
              </a:solidFill>
              <a:latin typeface="Roboto Black"/>
              <a:ea typeface="Roboto Black"/>
              <a:cs typeface="Roboto Black"/>
              <a:sym typeface="Roboto Black"/>
            </a:endParaRPr>
          </a:p>
        </p:txBody>
      </p:sp>
      <p:sp>
        <p:nvSpPr>
          <p:cNvPr id="582" name="Google Shape;582;p136"/>
          <p:cNvSpPr txBox="1">
            <a:spLocks noGrp="1"/>
          </p:cNvSpPr>
          <p:nvPr>
            <p:ph type="body" idx="8"/>
          </p:nvPr>
        </p:nvSpPr>
        <p:spPr>
          <a:xfrm>
            <a:off x="2425625" y="2958102"/>
            <a:ext cx="6364500" cy="576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200"/>
              </a:spcAft>
              <a:buClr>
                <a:srgbClr val="5E6EBF"/>
              </a:buClr>
              <a:buFont typeface="Arial"/>
              <a:buNone/>
            </a:pPr>
            <a:r>
              <a:rPr lang="en" sz="3000">
                <a:solidFill>
                  <a:schemeClr val="dk1"/>
                </a:solidFill>
                <a:latin typeface="Roboto Black"/>
                <a:ea typeface="Roboto Black"/>
                <a:cs typeface="Roboto Black"/>
                <a:sym typeface="Roboto Black"/>
              </a:rPr>
              <a:t>Market</a:t>
            </a:r>
            <a:endParaRPr sz="3000">
              <a:solidFill>
                <a:schemeClr val="dk1"/>
              </a:solidFill>
              <a:latin typeface="Roboto Black"/>
              <a:ea typeface="Roboto Black"/>
              <a:cs typeface="Roboto Black"/>
              <a:sym typeface="Roboto Black"/>
            </a:endParaRPr>
          </a:p>
        </p:txBody>
      </p:sp>
      <p:sp>
        <p:nvSpPr>
          <p:cNvPr id="583" name="Google Shape;583;p136"/>
          <p:cNvSpPr txBox="1">
            <a:spLocks noGrp="1"/>
          </p:cNvSpPr>
          <p:nvPr>
            <p:ph type="body" idx="9"/>
          </p:nvPr>
        </p:nvSpPr>
        <p:spPr>
          <a:xfrm>
            <a:off x="1613650" y="2958100"/>
            <a:ext cx="668100" cy="576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200"/>
              </a:spcAft>
              <a:buClr>
                <a:srgbClr val="5E6EBF"/>
              </a:buClr>
              <a:buFont typeface="Arial"/>
              <a:buNone/>
            </a:pPr>
            <a:r>
              <a:rPr lang="en" sz="3000">
                <a:solidFill>
                  <a:srgbClr val="90DFD6"/>
                </a:solidFill>
                <a:latin typeface="Roboto Black"/>
                <a:ea typeface="Roboto Black"/>
                <a:cs typeface="Roboto Black"/>
                <a:sym typeface="Roboto Black"/>
              </a:rPr>
              <a:t>04</a:t>
            </a:r>
            <a:endParaRPr sz="3000">
              <a:solidFill>
                <a:srgbClr val="90DFD6"/>
              </a:solidFill>
              <a:latin typeface="Roboto Black"/>
              <a:ea typeface="Roboto Black"/>
              <a:cs typeface="Roboto Black"/>
              <a:sym typeface="Roboto Black"/>
            </a:endParaRPr>
          </a:p>
        </p:txBody>
      </p:sp>
      <p:sp>
        <p:nvSpPr>
          <p:cNvPr id="584" name="Google Shape;584;p136"/>
          <p:cNvSpPr txBox="1">
            <a:spLocks noGrp="1"/>
          </p:cNvSpPr>
          <p:nvPr>
            <p:ph type="body" idx="13"/>
          </p:nvPr>
        </p:nvSpPr>
        <p:spPr>
          <a:xfrm>
            <a:off x="2425625" y="3534102"/>
            <a:ext cx="6364500" cy="576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200"/>
              </a:spcAft>
              <a:buClr>
                <a:srgbClr val="5E6EBF"/>
              </a:buClr>
              <a:buFont typeface="Arial"/>
              <a:buNone/>
            </a:pPr>
            <a:r>
              <a:rPr lang="en" sz="3000">
                <a:solidFill>
                  <a:schemeClr val="dk1"/>
                </a:solidFill>
                <a:latin typeface="Roboto Black"/>
                <a:ea typeface="Roboto Black"/>
                <a:cs typeface="Roboto Black"/>
                <a:sym typeface="Roboto Black"/>
              </a:rPr>
              <a:t>Manage</a:t>
            </a:r>
            <a:endParaRPr sz="3000">
              <a:solidFill>
                <a:schemeClr val="dk1"/>
              </a:solidFill>
              <a:latin typeface="Roboto Black"/>
              <a:ea typeface="Roboto Black"/>
              <a:cs typeface="Roboto Black"/>
              <a:sym typeface="Roboto Black"/>
            </a:endParaRPr>
          </a:p>
        </p:txBody>
      </p:sp>
      <p:sp>
        <p:nvSpPr>
          <p:cNvPr id="585" name="Google Shape;585;p136"/>
          <p:cNvSpPr txBox="1">
            <a:spLocks noGrp="1"/>
          </p:cNvSpPr>
          <p:nvPr>
            <p:ph type="body" idx="14"/>
          </p:nvPr>
        </p:nvSpPr>
        <p:spPr>
          <a:xfrm>
            <a:off x="1613650" y="3534100"/>
            <a:ext cx="668100" cy="5760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200"/>
              </a:spcAft>
              <a:buClr>
                <a:srgbClr val="5E6EBF"/>
              </a:buClr>
              <a:buFont typeface="Arial"/>
              <a:buNone/>
            </a:pPr>
            <a:r>
              <a:rPr lang="en" sz="3000">
                <a:solidFill>
                  <a:srgbClr val="90DFD6"/>
                </a:solidFill>
                <a:latin typeface="Roboto Black"/>
                <a:ea typeface="Roboto Black"/>
                <a:cs typeface="Roboto Black"/>
                <a:sym typeface="Roboto Black"/>
              </a:rPr>
              <a:t>05</a:t>
            </a:r>
            <a:endParaRPr sz="3000">
              <a:solidFill>
                <a:srgbClr val="90DFD6"/>
              </a:solidFill>
              <a:latin typeface="Roboto Black"/>
              <a:ea typeface="Roboto Black"/>
              <a:cs typeface="Roboto Black"/>
              <a:sym typeface="Roboto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54"/>
          <p:cNvSpPr txBox="1">
            <a:spLocks noGrp="1"/>
          </p:cNvSpPr>
          <p:nvPr>
            <p:ph type="body" idx="1"/>
          </p:nvPr>
        </p:nvSpPr>
        <p:spPr>
          <a:xfrm>
            <a:off x="669200" y="933350"/>
            <a:ext cx="19353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1000"/>
              </a:spcAft>
              <a:buNone/>
            </a:pPr>
            <a:r>
              <a:rPr lang="en" sz="2000">
                <a:solidFill>
                  <a:srgbClr val="004C3F"/>
                </a:solidFill>
                <a:latin typeface="Roboto Black"/>
                <a:ea typeface="Roboto Black"/>
                <a:cs typeface="Roboto Black"/>
                <a:sym typeface="Roboto Black"/>
              </a:rPr>
              <a:t>Sales channels</a:t>
            </a:r>
            <a:endParaRPr sz="2000">
              <a:solidFill>
                <a:srgbClr val="004C3F"/>
              </a:solidFill>
              <a:latin typeface="Roboto Black"/>
              <a:ea typeface="Roboto Black"/>
              <a:cs typeface="Roboto Black"/>
              <a:sym typeface="Roboto Black"/>
            </a:endParaRPr>
          </a:p>
        </p:txBody>
      </p:sp>
      <p:pic>
        <p:nvPicPr>
          <p:cNvPr id="740" name="Google Shape;740;p154"/>
          <p:cNvPicPr preferRelativeResize="0"/>
          <p:nvPr/>
        </p:nvPicPr>
        <p:blipFill>
          <a:blip r:embed="rId3">
            <a:alphaModFix/>
          </a:blip>
          <a:stretch>
            <a:fillRect/>
          </a:stretch>
        </p:blipFill>
        <p:spPr>
          <a:xfrm>
            <a:off x="1132025" y="1326950"/>
            <a:ext cx="7229825" cy="31630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155"/>
          <p:cNvSpPr txBox="1">
            <a:spLocks noGrp="1"/>
          </p:cNvSpPr>
          <p:nvPr>
            <p:ph type="body" idx="1"/>
          </p:nvPr>
        </p:nvSpPr>
        <p:spPr>
          <a:xfrm>
            <a:off x="669200" y="933350"/>
            <a:ext cx="19353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1000"/>
              </a:spcAft>
              <a:buNone/>
            </a:pPr>
            <a:r>
              <a:rPr lang="en" sz="2000">
                <a:solidFill>
                  <a:srgbClr val="004C3F"/>
                </a:solidFill>
                <a:latin typeface="Roboto Black"/>
                <a:ea typeface="Roboto Black"/>
                <a:cs typeface="Roboto Black"/>
                <a:sym typeface="Roboto Black"/>
              </a:rPr>
              <a:t>Shopify POS</a:t>
            </a:r>
            <a:endParaRPr sz="2000">
              <a:solidFill>
                <a:srgbClr val="004C3F"/>
              </a:solidFill>
              <a:latin typeface="Roboto Black"/>
              <a:ea typeface="Roboto Black"/>
              <a:cs typeface="Roboto Black"/>
              <a:sym typeface="Roboto Black"/>
            </a:endParaRPr>
          </a:p>
        </p:txBody>
      </p:sp>
      <p:pic>
        <p:nvPicPr>
          <p:cNvPr id="746" name="Google Shape;746;p155"/>
          <p:cNvPicPr preferRelativeResize="0"/>
          <p:nvPr/>
        </p:nvPicPr>
        <p:blipFill>
          <a:blip r:embed="rId3">
            <a:alphaModFix/>
          </a:blip>
          <a:stretch>
            <a:fillRect/>
          </a:stretch>
        </p:blipFill>
        <p:spPr>
          <a:xfrm>
            <a:off x="3387900" y="870375"/>
            <a:ext cx="5298900" cy="4126506"/>
          </a:xfrm>
          <a:prstGeom prst="rect">
            <a:avLst/>
          </a:prstGeom>
          <a:noFill/>
          <a:ln>
            <a:noFill/>
          </a:ln>
        </p:spPr>
      </p:pic>
      <p:sp>
        <p:nvSpPr>
          <p:cNvPr id="747" name="Google Shape;747;p155"/>
          <p:cNvSpPr txBox="1">
            <a:spLocks noGrp="1"/>
          </p:cNvSpPr>
          <p:nvPr>
            <p:ph type="body" idx="2"/>
          </p:nvPr>
        </p:nvSpPr>
        <p:spPr>
          <a:xfrm>
            <a:off x="457200" y="1475250"/>
            <a:ext cx="2930700" cy="2193000"/>
          </a:xfrm>
          <a:prstGeom prst="rect">
            <a:avLst/>
          </a:prstGeom>
          <a:noFill/>
          <a:ln>
            <a:noFill/>
          </a:ln>
        </p:spPr>
        <p:txBody>
          <a:bodyPr spcFirstLastPara="1" wrap="square" lIns="0" tIns="0" rIns="0" bIns="0" anchor="t" anchorCtr="0">
            <a:noAutofit/>
          </a:bodyPr>
          <a:lstStyle/>
          <a:p>
            <a:pPr marL="279400" marR="0" lvl="0" indent="-152400" algn="l" rtl="0">
              <a:lnSpc>
                <a:spcPct val="100000"/>
              </a:lnSpc>
              <a:spcBef>
                <a:spcPts val="500"/>
              </a:spcBef>
              <a:spcAft>
                <a:spcPts val="0"/>
              </a:spcAft>
              <a:buClr>
                <a:srgbClr val="90DFD6"/>
              </a:buClr>
              <a:buSzPts val="800"/>
              <a:buFont typeface="Roboto"/>
              <a:buChar char="●"/>
            </a:pPr>
            <a:r>
              <a:rPr lang="en">
                <a:latin typeface="Roboto"/>
                <a:ea typeface="Roboto"/>
                <a:cs typeface="Roboto"/>
                <a:sym typeface="Roboto"/>
              </a:rPr>
              <a:t>Secure payments</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Plug and play hardware</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Advanced checkout</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1000"/>
              </a:spcAft>
              <a:buClr>
                <a:srgbClr val="90DFD6"/>
              </a:buClr>
              <a:buSzPts val="800"/>
              <a:buFont typeface="Roboto"/>
              <a:buChar char="●"/>
            </a:pPr>
            <a:r>
              <a:rPr lang="en">
                <a:latin typeface="Roboto"/>
                <a:ea typeface="Roboto"/>
                <a:cs typeface="Roboto"/>
                <a:sym typeface="Roboto"/>
              </a:rPr>
              <a:t>Built-in inventory management</a:t>
            </a:r>
            <a:endParaRPr sz="1400">
              <a:solidFill>
                <a:srgbClr val="000000"/>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56"/>
          <p:cNvSpPr txBox="1">
            <a:spLocks noGrp="1"/>
          </p:cNvSpPr>
          <p:nvPr>
            <p:ph type="body" idx="1"/>
          </p:nvPr>
        </p:nvSpPr>
        <p:spPr>
          <a:xfrm>
            <a:off x="1613650" y="726227"/>
            <a:ext cx="6364500" cy="576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5E6EBF"/>
              </a:buClr>
              <a:buFont typeface="Arial"/>
              <a:buNone/>
            </a:pPr>
            <a:r>
              <a:rPr lang="en" sz="3600">
                <a:solidFill>
                  <a:srgbClr val="FFFFFF"/>
                </a:solidFill>
                <a:latin typeface="Roboto Black"/>
                <a:ea typeface="Roboto Black"/>
                <a:cs typeface="Roboto Black"/>
                <a:sym typeface="Roboto Black"/>
              </a:rPr>
              <a:t>Market</a:t>
            </a:r>
            <a:endParaRPr sz="1800">
              <a:solidFill>
                <a:srgbClr val="90DFD6"/>
              </a:solidFill>
              <a:latin typeface="Roboto Black"/>
              <a:ea typeface="Roboto Black"/>
              <a:cs typeface="Roboto Black"/>
              <a:sym typeface="Roboto Black"/>
            </a:endParaRPr>
          </a:p>
        </p:txBody>
      </p:sp>
      <p:sp>
        <p:nvSpPr>
          <p:cNvPr id="753" name="Google Shape;753;p156"/>
          <p:cNvSpPr txBox="1">
            <a:spLocks noGrp="1"/>
          </p:cNvSpPr>
          <p:nvPr>
            <p:ph type="body" idx="2"/>
          </p:nvPr>
        </p:nvSpPr>
        <p:spPr>
          <a:xfrm>
            <a:off x="337450" y="726225"/>
            <a:ext cx="668100" cy="576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5E6EBF"/>
              </a:buClr>
              <a:buFont typeface="Arial"/>
              <a:buNone/>
            </a:pPr>
            <a:r>
              <a:rPr lang="en" sz="3600">
                <a:solidFill>
                  <a:srgbClr val="90DFD6"/>
                </a:solidFill>
                <a:latin typeface="Roboto Black"/>
                <a:ea typeface="Roboto Black"/>
                <a:cs typeface="Roboto Black"/>
                <a:sym typeface="Roboto Black"/>
              </a:rPr>
              <a:t>04</a:t>
            </a:r>
            <a:endParaRPr sz="1800">
              <a:solidFill>
                <a:srgbClr val="90DFD6"/>
              </a:solidFill>
              <a:latin typeface="Roboto Black"/>
              <a:ea typeface="Roboto Black"/>
              <a:cs typeface="Roboto Black"/>
              <a:sym typeface="Roboto Black"/>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157"/>
          <p:cNvSpPr txBox="1">
            <a:spLocks noGrp="1"/>
          </p:cNvSpPr>
          <p:nvPr>
            <p:ph type="body" idx="1"/>
          </p:nvPr>
        </p:nvSpPr>
        <p:spPr>
          <a:xfrm>
            <a:off x="457200" y="1475250"/>
            <a:ext cx="2470800" cy="2193000"/>
          </a:xfrm>
          <a:prstGeom prst="rect">
            <a:avLst/>
          </a:prstGeom>
          <a:noFill/>
          <a:ln>
            <a:noFill/>
          </a:ln>
        </p:spPr>
        <p:txBody>
          <a:bodyPr spcFirstLastPara="1" wrap="square" lIns="0" tIns="0" rIns="0" bIns="0" anchor="t" anchorCtr="0">
            <a:noAutofit/>
          </a:bodyPr>
          <a:lstStyle/>
          <a:p>
            <a:pPr marL="279400" marR="0" lvl="0" indent="-152400" algn="l" rtl="0">
              <a:lnSpc>
                <a:spcPct val="100000"/>
              </a:lnSpc>
              <a:spcBef>
                <a:spcPts val="500"/>
              </a:spcBef>
              <a:spcAft>
                <a:spcPts val="0"/>
              </a:spcAft>
              <a:buClr>
                <a:srgbClr val="90DFD6"/>
              </a:buClr>
              <a:buSzPts val="800"/>
              <a:buFont typeface="Roboto"/>
              <a:buChar char="●"/>
            </a:pPr>
            <a:r>
              <a:rPr lang="en">
                <a:latin typeface="Roboto"/>
                <a:ea typeface="Roboto"/>
                <a:cs typeface="Roboto"/>
                <a:sym typeface="Roboto"/>
              </a:rPr>
              <a:t>Create Facebook ads and Google Shopping campaigns</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Organize your marketing activities by campaign</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1000"/>
              </a:spcAft>
              <a:buClr>
                <a:srgbClr val="90DFD6"/>
              </a:buClr>
              <a:buSzPts val="800"/>
              <a:buFont typeface="Roboto"/>
              <a:buChar char="●"/>
            </a:pPr>
            <a:r>
              <a:rPr lang="en">
                <a:latin typeface="Roboto"/>
                <a:ea typeface="Roboto"/>
                <a:cs typeface="Roboto"/>
                <a:sym typeface="Roboto"/>
              </a:rPr>
              <a:t>Recommendations to help you grow your business</a:t>
            </a:r>
            <a:endParaRPr sz="1400">
              <a:solidFill>
                <a:srgbClr val="000000"/>
              </a:solidFill>
              <a:latin typeface="Roboto"/>
              <a:ea typeface="Roboto"/>
              <a:cs typeface="Roboto"/>
              <a:sym typeface="Roboto"/>
            </a:endParaRPr>
          </a:p>
        </p:txBody>
      </p:sp>
      <p:sp>
        <p:nvSpPr>
          <p:cNvPr id="759" name="Google Shape;759;p157"/>
          <p:cNvSpPr txBox="1">
            <a:spLocks noGrp="1"/>
          </p:cNvSpPr>
          <p:nvPr>
            <p:ph type="body" idx="2"/>
          </p:nvPr>
        </p:nvSpPr>
        <p:spPr>
          <a:xfrm>
            <a:off x="669200" y="933350"/>
            <a:ext cx="23379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1000"/>
              </a:spcAft>
              <a:buNone/>
            </a:pPr>
            <a:r>
              <a:rPr lang="en" sz="2000">
                <a:solidFill>
                  <a:srgbClr val="004C3F"/>
                </a:solidFill>
                <a:latin typeface="Roboto Black"/>
                <a:ea typeface="Roboto Black"/>
                <a:cs typeface="Roboto Black"/>
                <a:sym typeface="Roboto Black"/>
              </a:rPr>
              <a:t>Shopify Marketing</a:t>
            </a:r>
            <a:endParaRPr sz="2000">
              <a:solidFill>
                <a:srgbClr val="004C3F"/>
              </a:solidFill>
              <a:latin typeface="Roboto Black"/>
              <a:ea typeface="Roboto Black"/>
              <a:cs typeface="Roboto Black"/>
              <a:sym typeface="Roboto Black"/>
            </a:endParaRPr>
          </a:p>
        </p:txBody>
      </p:sp>
      <p:pic>
        <p:nvPicPr>
          <p:cNvPr id="760" name="Google Shape;760;p157"/>
          <p:cNvPicPr preferRelativeResize="0"/>
          <p:nvPr/>
        </p:nvPicPr>
        <p:blipFill>
          <a:blip r:embed="rId3">
            <a:alphaModFix/>
          </a:blip>
          <a:stretch>
            <a:fillRect/>
          </a:stretch>
        </p:blipFill>
        <p:spPr>
          <a:xfrm>
            <a:off x="3007096" y="933350"/>
            <a:ext cx="6127504" cy="34457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158"/>
          <p:cNvSpPr txBox="1">
            <a:spLocks noGrp="1"/>
          </p:cNvSpPr>
          <p:nvPr>
            <p:ph type="body" idx="1"/>
          </p:nvPr>
        </p:nvSpPr>
        <p:spPr>
          <a:xfrm>
            <a:off x="457200" y="1475250"/>
            <a:ext cx="3251700" cy="2193000"/>
          </a:xfrm>
          <a:prstGeom prst="rect">
            <a:avLst/>
          </a:prstGeom>
          <a:noFill/>
          <a:ln>
            <a:noFill/>
          </a:ln>
        </p:spPr>
        <p:txBody>
          <a:bodyPr spcFirstLastPara="1" wrap="square" lIns="0" tIns="0" rIns="0" bIns="0" anchor="t" anchorCtr="0">
            <a:noAutofit/>
          </a:bodyPr>
          <a:lstStyle/>
          <a:p>
            <a:pPr marL="279400" marR="0" lvl="0" indent="-152400" algn="l" rtl="0">
              <a:lnSpc>
                <a:spcPct val="100000"/>
              </a:lnSpc>
              <a:spcBef>
                <a:spcPts val="500"/>
              </a:spcBef>
              <a:spcAft>
                <a:spcPts val="0"/>
              </a:spcAft>
              <a:buClr>
                <a:srgbClr val="90DFD6"/>
              </a:buClr>
              <a:buSzPts val="800"/>
              <a:buFont typeface="Roboto"/>
              <a:buChar char="●"/>
            </a:pPr>
            <a:r>
              <a:rPr lang="en">
                <a:latin typeface="Roboto"/>
                <a:ea typeface="Roboto"/>
                <a:cs typeface="Roboto"/>
                <a:sym typeface="Roboto"/>
              </a:rPr>
              <a:t>Your virtual marketing assistant</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1000"/>
              </a:spcAft>
              <a:buClr>
                <a:srgbClr val="90DFD6"/>
              </a:buClr>
              <a:buSzPts val="800"/>
              <a:buFont typeface="Roboto"/>
              <a:buChar char="●"/>
            </a:pPr>
            <a:r>
              <a:rPr lang="en">
                <a:latin typeface="Roboto"/>
                <a:ea typeface="Roboto"/>
                <a:cs typeface="Roboto"/>
                <a:sym typeface="Roboto"/>
              </a:rPr>
              <a:t>Create Facebook ads, send welcome emails to new customers, and more.</a:t>
            </a:r>
            <a:endParaRPr sz="1400">
              <a:solidFill>
                <a:srgbClr val="000000"/>
              </a:solidFill>
              <a:latin typeface="Roboto"/>
              <a:ea typeface="Roboto"/>
              <a:cs typeface="Roboto"/>
              <a:sym typeface="Roboto"/>
            </a:endParaRPr>
          </a:p>
        </p:txBody>
      </p:sp>
      <p:sp>
        <p:nvSpPr>
          <p:cNvPr id="766" name="Google Shape;766;p158"/>
          <p:cNvSpPr txBox="1">
            <a:spLocks noGrp="1"/>
          </p:cNvSpPr>
          <p:nvPr>
            <p:ph type="body" idx="2"/>
          </p:nvPr>
        </p:nvSpPr>
        <p:spPr>
          <a:xfrm>
            <a:off x="669200" y="933350"/>
            <a:ext cx="19353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1000"/>
              </a:spcAft>
              <a:buNone/>
            </a:pPr>
            <a:r>
              <a:rPr lang="en" sz="2000">
                <a:solidFill>
                  <a:srgbClr val="004C3F"/>
                </a:solidFill>
                <a:latin typeface="Roboto Black"/>
                <a:ea typeface="Roboto Black"/>
                <a:cs typeface="Roboto Black"/>
                <a:sym typeface="Roboto Black"/>
              </a:rPr>
              <a:t>Kit</a:t>
            </a:r>
            <a:endParaRPr sz="2000">
              <a:solidFill>
                <a:srgbClr val="004C3F"/>
              </a:solidFill>
              <a:latin typeface="Roboto Black"/>
              <a:ea typeface="Roboto Black"/>
              <a:cs typeface="Roboto Black"/>
              <a:sym typeface="Roboto Black"/>
            </a:endParaRPr>
          </a:p>
        </p:txBody>
      </p:sp>
      <p:pic>
        <p:nvPicPr>
          <p:cNvPr id="767" name="Google Shape;767;p158" title="KitHomepageHigh-482.mov">
            <a:hlinkClick r:id="rId3"/>
          </p:cNvPr>
          <p:cNvPicPr preferRelativeResize="0"/>
          <p:nvPr/>
        </p:nvPicPr>
        <p:blipFill>
          <a:blip r:embed="rId4">
            <a:alphaModFix/>
          </a:blip>
          <a:stretch>
            <a:fillRect/>
          </a:stretch>
        </p:blipFill>
        <p:spPr>
          <a:xfrm>
            <a:off x="3846629" y="933340"/>
            <a:ext cx="4515214" cy="338641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159"/>
          <p:cNvSpPr txBox="1">
            <a:spLocks noGrp="1"/>
          </p:cNvSpPr>
          <p:nvPr>
            <p:ph type="body" idx="1"/>
          </p:nvPr>
        </p:nvSpPr>
        <p:spPr>
          <a:xfrm>
            <a:off x="457200" y="1475250"/>
            <a:ext cx="2771400" cy="2193000"/>
          </a:xfrm>
          <a:prstGeom prst="rect">
            <a:avLst/>
          </a:prstGeom>
          <a:noFill/>
          <a:ln>
            <a:noFill/>
          </a:ln>
        </p:spPr>
        <p:txBody>
          <a:bodyPr spcFirstLastPara="1" wrap="square" lIns="0" tIns="0" rIns="0" bIns="0" anchor="t" anchorCtr="0">
            <a:noAutofit/>
          </a:bodyPr>
          <a:lstStyle/>
          <a:p>
            <a:pPr marL="279400" marR="0" lvl="0" indent="-152400" algn="l" rtl="0">
              <a:lnSpc>
                <a:spcPct val="100000"/>
              </a:lnSpc>
              <a:spcBef>
                <a:spcPts val="500"/>
              </a:spcBef>
              <a:spcAft>
                <a:spcPts val="0"/>
              </a:spcAft>
              <a:buClr>
                <a:srgbClr val="90DFD6"/>
              </a:buClr>
              <a:buSzPts val="800"/>
              <a:buFont typeface="Roboto"/>
              <a:buChar char="●"/>
            </a:pPr>
            <a:r>
              <a:rPr lang="en">
                <a:latin typeface="Roboto"/>
                <a:ea typeface="Roboto"/>
                <a:cs typeface="Roboto"/>
                <a:sym typeface="Roboto"/>
              </a:rPr>
              <a:t>€ based, percentage based, free shipping and Buy X Get Y discounts</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Increase Average Order Value</a:t>
            </a:r>
            <a:endParaRPr>
              <a:latin typeface="Roboto"/>
              <a:ea typeface="Roboto"/>
              <a:cs typeface="Roboto"/>
              <a:sym typeface="Roboto"/>
            </a:endParaRPr>
          </a:p>
          <a:p>
            <a:pPr marL="279400" marR="0" lvl="0" indent="-152400" algn="l" rtl="0">
              <a:lnSpc>
                <a:spcPct val="100000"/>
              </a:lnSpc>
              <a:spcBef>
                <a:spcPts val="1000"/>
              </a:spcBef>
              <a:spcAft>
                <a:spcPts val="1000"/>
              </a:spcAft>
              <a:buClr>
                <a:srgbClr val="90DFD6"/>
              </a:buClr>
              <a:buSzPts val="800"/>
              <a:buFont typeface="Roboto"/>
              <a:buChar char="●"/>
            </a:pPr>
            <a:r>
              <a:rPr lang="en">
                <a:latin typeface="Roboto"/>
                <a:ea typeface="Roboto"/>
                <a:cs typeface="Roboto"/>
                <a:sym typeface="Roboto"/>
              </a:rPr>
              <a:t>Black Friday</a:t>
            </a:r>
            <a:endParaRPr>
              <a:latin typeface="Roboto"/>
              <a:ea typeface="Roboto"/>
              <a:cs typeface="Roboto"/>
              <a:sym typeface="Roboto"/>
            </a:endParaRPr>
          </a:p>
        </p:txBody>
      </p:sp>
      <p:sp>
        <p:nvSpPr>
          <p:cNvPr id="773" name="Google Shape;773;p159"/>
          <p:cNvSpPr txBox="1">
            <a:spLocks noGrp="1"/>
          </p:cNvSpPr>
          <p:nvPr>
            <p:ph type="body" idx="2"/>
          </p:nvPr>
        </p:nvSpPr>
        <p:spPr>
          <a:xfrm>
            <a:off x="669200" y="933350"/>
            <a:ext cx="19353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1000"/>
              </a:spcAft>
              <a:buNone/>
            </a:pPr>
            <a:r>
              <a:rPr lang="en" sz="2000">
                <a:solidFill>
                  <a:srgbClr val="004C3F"/>
                </a:solidFill>
                <a:latin typeface="Roboto Black"/>
                <a:ea typeface="Roboto Black"/>
                <a:cs typeface="Roboto Black"/>
                <a:sym typeface="Roboto Black"/>
              </a:rPr>
              <a:t>Discounts</a:t>
            </a:r>
            <a:endParaRPr sz="2000">
              <a:solidFill>
                <a:srgbClr val="004C3F"/>
              </a:solidFill>
              <a:latin typeface="Roboto Black"/>
              <a:ea typeface="Roboto Black"/>
              <a:cs typeface="Roboto Black"/>
              <a:sym typeface="Roboto Black"/>
            </a:endParaRPr>
          </a:p>
        </p:txBody>
      </p:sp>
      <p:pic>
        <p:nvPicPr>
          <p:cNvPr id="774" name="Google Shape;774;p159"/>
          <p:cNvPicPr preferRelativeResize="0"/>
          <p:nvPr/>
        </p:nvPicPr>
        <p:blipFill>
          <a:blip r:embed="rId3">
            <a:alphaModFix/>
          </a:blip>
          <a:stretch>
            <a:fillRect/>
          </a:stretch>
        </p:blipFill>
        <p:spPr>
          <a:xfrm>
            <a:off x="3359850" y="933350"/>
            <a:ext cx="5326952" cy="35513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160"/>
          <p:cNvSpPr txBox="1">
            <a:spLocks noGrp="1"/>
          </p:cNvSpPr>
          <p:nvPr>
            <p:ph type="body" idx="1"/>
          </p:nvPr>
        </p:nvSpPr>
        <p:spPr>
          <a:xfrm>
            <a:off x="1613650" y="726227"/>
            <a:ext cx="6364500" cy="576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5E6EBF"/>
              </a:buClr>
              <a:buFont typeface="Arial"/>
              <a:buNone/>
            </a:pPr>
            <a:r>
              <a:rPr lang="en" sz="3600">
                <a:solidFill>
                  <a:srgbClr val="FFFFFF"/>
                </a:solidFill>
                <a:latin typeface="Roboto Black"/>
                <a:ea typeface="Roboto Black"/>
                <a:cs typeface="Roboto Black"/>
                <a:sym typeface="Roboto Black"/>
              </a:rPr>
              <a:t>Manage</a:t>
            </a:r>
            <a:endParaRPr sz="1800">
              <a:solidFill>
                <a:srgbClr val="90DFD6"/>
              </a:solidFill>
              <a:latin typeface="Roboto Black"/>
              <a:ea typeface="Roboto Black"/>
              <a:cs typeface="Roboto Black"/>
              <a:sym typeface="Roboto Black"/>
            </a:endParaRPr>
          </a:p>
        </p:txBody>
      </p:sp>
      <p:sp>
        <p:nvSpPr>
          <p:cNvPr id="780" name="Google Shape;780;p160"/>
          <p:cNvSpPr txBox="1">
            <a:spLocks noGrp="1"/>
          </p:cNvSpPr>
          <p:nvPr>
            <p:ph type="body" idx="2"/>
          </p:nvPr>
        </p:nvSpPr>
        <p:spPr>
          <a:xfrm>
            <a:off x="337450" y="726225"/>
            <a:ext cx="668100" cy="576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5E6EBF"/>
              </a:buClr>
              <a:buFont typeface="Arial"/>
              <a:buNone/>
            </a:pPr>
            <a:r>
              <a:rPr lang="en" sz="3600">
                <a:solidFill>
                  <a:srgbClr val="90DFD6"/>
                </a:solidFill>
                <a:latin typeface="Roboto Black"/>
                <a:ea typeface="Roboto Black"/>
                <a:cs typeface="Roboto Black"/>
                <a:sym typeface="Roboto Black"/>
              </a:rPr>
              <a:t>05</a:t>
            </a:r>
            <a:endParaRPr sz="1800">
              <a:solidFill>
                <a:srgbClr val="90DFD6"/>
              </a:solidFill>
              <a:latin typeface="Roboto Black"/>
              <a:ea typeface="Roboto Black"/>
              <a:cs typeface="Roboto Black"/>
              <a:sym typeface="Roboto Black"/>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161"/>
          <p:cNvSpPr txBox="1">
            <a:spLocks noGrp="1"/>
          </p:cNvSpPr>
          <p:nvPr>
            <p:ph type="body" idx="1"/>
          </p:nvPr>
        </p:nvSpPr>
        <p:spPr>
          <a:xfrm>
            <a:off x="457200" y="1475250"/>
            <a:ext cx="2916900" cy="2193000"/>
          </a:xfrm>
          <a:prstGeom prst="rect">
            <a:avLst/>
          </a:prstGeom>
          <a:noFill/>
          <a:ln>
            <a:noFill/>
          </a:ln>
        </p:spPr>
        <p:txBody>
          <a:bodyPr spcFirstLastPara="1" wrap="square" lIns="0" tIns="0" rIns="0" bIns="0" anchor="t" anchorCtr="0">
            <a:noAutofit/>
          </a:bodyPr>
          <a:lstStyle/>
          <a:p>
            <a:pPr marL="279400" marR="0" lvl="0" indent="-152400" algn="l" rtl="0">
              <a:lnSpc>
                <a:spcPct val="100000"/>
              </a:lnSpc>
              <a:spcBef>
                <a:spcPts val="500"/>
              </a:spcBef>
              <a:spcAft>
                <a:spcPts val="0"/>
              </a:spcAft>
              <a:buClr>
                <a:srgbClr val="90DFD6"/>
              </a:buClr>
              <a:buSzPts val="800"/>
              <a:buFont typeface="Roboto"/>
              <a:buChar char="●"/>
            </a:pPr>
            <a:r>
              <a:rPr lang="en">
                <a:latin typeface="Roboto"/>
                <a:ea typeface="Roboto"/>
                <a:cs typeface="Roboto"/>
                <a:sym typeface="Roboto"/>
              </a:rPr>
              <a:t>2400+ apps available</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Free or paid</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Wide range of add-on functionality to help you manage your business</a:t>
            </a:r>
            <a:endParaRPr sz="1400">
              <a:solidFill>
                <a:srgbClr val="000000"/>
              </a:solidFill>
              <a:latin typeface="Roboto"/>
              <a:ea typeface="Roboto"/>
              <a:cs typeface="Roboto"/>
              <a:sym typeface="Roboto"/>
            </a:endParaRPr>
          </a:p>
          <a:p>
            <a:pPr marL="0" marR="0" lvl="0" indent="0" algn="l" rtl="0">
              <a:lnSpc>
                <a:spcPct val="100000"/>
              </a:lnSpc>
              <a:spcBef>
                <a:spcPts val="1000"/>
              </a:spcBef>
              <a:spcAft>
                <a:spcPts val="1000"/>
              </a:spcAft>
              <a:buNone/>
            </a:pPr>
            <a:endParaRPr sz="1400">
              <a:solidFill>
                <a:srgbClr val="000000"/>
              </a:solidFill>
              <a:latin typeface="Roboto"/>
              <a:ea typeface="Roboto"/>
              <a:cs typeface="Roboto"/>
              <a:sym typeface="Roboto"/>
            </a:endParaRPr>
          </a:p>
        </p:txBody>
      </p:sp>
      <p:sp>
        <p:nvSpPr>
          <p:cNvPr id="786" name="Google Shape;786;p161"/>
          <p:cNvSpPr txBox="1">
            <a:spLocks noGrp="1"/>
          </p:cNvSpPr>
          <p:nvPr>
            <p:ph type="body" idx="2"/>
          </p:nvPr>
        </p:nvSpPr>
        <p:spPr>
          <a:xfrm>
            <a:off x="669200" y="933350"/>
            <a:ext cx="22746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1000"/>
              </a:spcAft>
              <a:buNone/>
            </a:pPr>
            <a:r>
              <a:rPr lang="en" sz="2000">
                <a:solidFill>
                  <a:srgbClr val="004C3F"/>
                </a:solidFill>
                <a:latin typeface="Roboto Black"/>
                <a:ea typeface="Roboto Black"/>
                <a:cs typeface="Roboto Black"/>
                <a:sym typeface="Roboto Black"/>
              </a:rPr>
              <a:t>Shopify App Store</a:t>
            </a:r>
            <a:endParaRPr sz="2000">
              <a:solidFill>
                <a:srgbClr val="004C3F"/>
              </a:solidFill>
              <a:latin typeface="Roboto Black"/>
              <a:ea typeface="Roboto Black"/>
              <a:cs typeface="Roboto Black"/>
              <a:sym typeface="Roboto Black"/>
            </a:endParaRPr>
          </a:p>
        </p:txBody>
      </p:sp>
      <p:pic>
        <p:nvPicPr>
          <p:cNvPr id="787" name="Google Shape;787;p161" descr="Screen Shot 2017-06-09 at 3.50.17 PM.png"/>
          <p:cNvPicPr preferRelativeResize="0"/>
          <p:nvPr/>
        </p:nvPicPr>
        <p:blipFill rotWithShape="1">
          <a:blip r:embed="rId3">
            <a:alphaModFix/>
          </a:blip>
          <a:srcRect/>
          <a:stretch/>
        </p:blipFill>
        <p:spPr>
          <a:xfrm>
            <a:off x="3373976" y="565575"/>
            <a:ext cx="5770028" cy="444136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162"/>
          <p:cNvSpPr txBox="1">
            <a:spLocks noGrp="1"/>
          </p:cNvSpPr>
          <p:nvPr>
            <p:ph type="body" idx="1"/>
          </p:nvPr>
        </p:nvSpPr>
        <p:spPr>
          <a:xfrm>
            <a:off x="457200" y="1475250"/>
            <a:ext cx="2916900" cy="2193000"/>
          </a:xfrm>
          <a:prstGeom prst="rect">
            <a:avLst/>
          </a:prstGeom>
          <a:noFill/>
          <a:ln>
            <a:noFill/>
          </a:ln>
        </p:spPr>
        <p:txBody>
          <a:bodyPr spcFirstLastPara="1" wrap="square" lIns="0" tIns="0" rIns="0" bIns="0" anchor="t" anchorCtr="0">
            <a:noAutofit/>
          </a:bodyPr>
          <a:lstStyle/>
          <a:p>
            <a:pPr marL="279400" marR="0" lvl="0" indent="-152400" algn="l" rtl="0">
              <a:lnSpc>
                <a:spcPct val="100000"/>
              </a:lnSpc>
              <a:spcBef>
                <a:spcPts val="500"/>
              </a:spcBef>
              <a:spcAft>
                <a:spcPts val="0"/>
              </a:spcAft>
              <a:buClr>
                <a:srgbClr val="90DFD6"/>
              </a:buClr>
              <a:buSzPts val="800"/>
              <a:buFont typeface="Roboto"/>
              <a:buChar char="●"/>
            </a:pPr>
            <a:r>
              <a:rPr lang="en">
                <a:latin typeface="Roboto"/>
                <a:ea typeface="Roboto"/>
                <a:cs typeface="Roboto"/>
                <a:sym typeface="Roboto"/>
              </a:rPr>
              <a:t>780+ experts in our network</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Global program</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Wide range of services to suit your needs</a:t>
            </a:r>
            <a:endParaRPr sz="1400">
              <a:solidFill>
                <a:srgbClr val="000000"/>
              </a:solidFill>
              <a:latin typeface="Roboto"/>
              <a:ea typeface="Roboto"/>
              <a:cs typeface="Roboto"/>
              <a:sym typeface="Roboto"/>
            </a:endParaRPr>
          </a:p>
          <a:p>
            <a:pPr marL="0" marR="0" lvl="0" indent="0" algn="l" rtl="0">
              <a:lnSpc>
                <a:spcPct val="100000"/>
              </a:lnSpc>
              <a:spcBef>
                <a:spcPts val="1000"/>
              </a:spcBef>
              <a:spcAft>
                <a:spcPts val="1000"/>
              </a:spcAft>
              <a:buNone/>
            </a:pPr>
            <a:endParaRPr sz="1400">
              <a:solidFill>
                <a:srgbClr val="000000"/>
              </a:solidFill>
              <a:latin typeface="Roboto"/>
              <a:ea typeface="Roboto"/>
              <a:cs typeface="Roboto"/>
              <a:sym typeface="Roboto"/>
            </a:endParaRPr>
          </a:p>
        </p:txBody>
      </p:sp>
      <p:sp>
        <p:nvSpPr>
          <p:cNvPr id="793" name="Google Shape;793;p162"/>
          <p:cNvSpPr txBox="1">
            <a:spLocks noGrp="1"/>
          </p:cNvSpPr>
          <p:nvPr>
            <p:ph type="body" idx="2"/>
          </p:nvPr>
        </p:nvSpPr>
        <p:spPr>
          <a:xfrm>
            <a:off x="669200" y="933350"/>
            <a:ext cx="22746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1000"/>
              </a:spcAft>
              <a:buNone/>
            </a:pPr>
            <a:r>
              <a:rPr lang="en" sz="2000">
                <a:solidFill>
                  <a:srgbClr val="004C3F"/>
                </a:solidFill>
                <a:latin typeface="Roboto Black"/>
                <a:ea typeface="Roboto Black"/>
                <a:cs typeface="Roboto Black"/>
                <a:sym typeface="Roboto Black"/>
              </a:rPr>
              <a:t>Shopify Experts</a:t>
            </a:r>
            <a:endParaRPr sz="2000">
              <a:solidFill>
                <a:srgbClr val="004C3F"/>
              </a:solidFill>
              <a:latin typeface="Roboto Black"/>
              <a:ea typeface="Roboto Black"/>
              <a:cs typeface="Roboto Black"/>
              <a:sym typeface="Roboto Black"/>
            </a:endParaRPr>
          </a:p>
        </p:txBody>
      </p:sp>
      <p:pic>
        <p:nvPicPr>
          <p:cNvPr id="794" name="Google Shape;794;p162"/>
          <p:cNvPicPr preferRelativeResize="0"/>
          <p:nvPr/>
        </p:nvPicPr>
        <p:blipFill>
          <a:blip r:embed="rId3">
            <a:alphaModFix/>
          </a:blip>
          <a:stretch>
            <a:fillRect/>
          </a:stretch>
        </p:blipFill>
        <p:spPr>
          <a:xfrm>
            <a:off x="3861575" y="933350"/>
            <a:ext cx="4500274" cy="3928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63"/>
          <p:cNvSpPr txBox="1">
            <a:spLocks noGrp="1"/>
          </p:cNvSpPr>
          <p:nvPr>
            <p:ph type="body" idx="1"/>
          </p:nvPr>
        </p:nvSpPr>
        <p:spPr>
          <a:xfrm>
            <a:off x="457200" y="1475250"/>
            <a:ext cx="3251700" cy="2193000"/>
          </a:xfrm>
          <a:prstGeom prst="rect">
            <a:avLst/>
          </a:prstGeom>
          <a:noFill/>
          <a:ln>
            <a:noFill/>
          </a:ln>
        </p:spPr>
        <p:txBody>
          <a:bodyPr spcFirstLastPara="1" wrap="square" lIns="0" tIns="0" rIns="0" bIns="0" anchor="t" anchorCtr="0">
            <a:noAutofit/>
          </a:bodyPr>
          <a:lstStyle/>
          <a:p>
            <a:pPr marL="279400" marR="0" lvl="0" indent="-152400" algn="l" rtl="0">
              <a:lnSpc>
                <a:spcPct val="100000"/>
              </a:lnSpc>
              <a:spcBef>
                <a:spcPts val="500"/>
              </a:spcBef>
              <a:spcAft>
                <a:spcPts val="0"/>
              </a:spcAft>
              <a:buClr>
                <a:srgbClr val="90DFD6"/>
              </a:buClr>
              <a:buSzPts val="800"/>
              <a:buFont typeface="Roboto"/>
              <a:buChar char="●"/>
            </a:pPr>
            <a:r>
              <a:rPr lang="en">
                <a:latin typeface="Roboto"/>
                <a:ea typeface="Roboto"/>
                <a:cs typeface="Roboto"/>
                <a:sym typeface="Roboto"/>
              </a:rPr>
              <a:t>Logo generator</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Business Name Generator</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1000"/>
              </a:spcAft>
              <a:buClr>
                <a:srgbClr val="90DFD6"/>
              </a:buClr>
              <a:buSzPts val="800"/>
              <a:buFont typeface="Roboto"/>
              <a:buChar char="●"/>
            </a:pPr>
            <a:r>
              <a:rPr lang="en">
                <a:latin typeface="Roboto"/>
                <a:ea typeface="Roboto"/>
                <a:cs typeface="Roboto"/>
                <a:sym typeface="Roboto"/>
              </a:rPr>
              <a:t>Slogan Generator</a:t>
            </a:r>
            <a:endParaRPr sz="1400">
              <a:solidFill>
                <a:srgbClr val="000000"/>
              </a:solidFill>
              <a:latin typeface="Roboto"/>
              <a:ea typeface="Roboto"/>
              <a:cs typeface="Roboto"/>
              <a:sym typeface="Roboto"/>
            </a:endParaRPr>
          </a:p>
        </p:txBody>
      </p:sp>
      <p:sp>
        <p:nvSpPr>
          <p:cNvPr id="800" name="Google Shape;800;p163"/>
          <p:cNvSpPr txBox="1">
            <a:spLocks noGrp="1"/>
          </p:cNvSpPr>
          <p:nvPr>
            <p:ph type="body" idx="2"/>
          </p:nvPr>
        </p:nvSpPr>
        <p:spPr>
          <a:xfrm>
            <a:off x="669200" y="933350"/>
            <a:ext cx="19353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1000"/>
              </a:spcAft>
              <a:buNone/>
            </a:pPr>
            <a:r>
              <a:rPr lang="en" sz="2000">
                <a:solidFill>
                  <a:srgbClr val="004C3F"/>
                </a:solidFill>
                <a:latin typeface="Roboto Black"/>
                <a:ea typeface="Roboto Black"/>
                <a:cs typeface="Roboto Black"/>
                <a:sym typeface="Roboto Black"/>
              </a:rPr>
              <a:t>Hatchful</a:t>
            </a:r>
            <a:endParaRPr sz="2000">
              <a:solidFill>
                <a:srgbClr val="004C3F"/>
              </a:solidFill>
              <a:latin typeface="Roboto Black"/>
              <a:ea typeface="Roboto Black"/>
              <a:cs typeface="Roboto Black"/>
              <a:sym typeface="Roboto Black"/>
            </a:endParaRPr>
          </a:p>
        </p:txBody>
      </p:sp>
      <p:pic>
        <p:nvPicPr>
          <p:cNvPr id="801" name="Google Shape;801;p163" descr="Screen Shot 2018-01-29 at 6.43.44 PM.png"/>
          <p:cNvPicPr preferRelativeResize="0"/>
          <p:nvPr/>
        </p:nvPicPr>
        <p:blipFill rotWithShape="1">
          <a:blip r:embed="rId3">
            <a:alphaModFix/>
          </a:blip>
          <a:srcRect l="2477" t="196" r="21523" b="6293"/>
          <a:stretch/>
        </p:blipFill>
        <p:spPr>
          <a:xfrm>
            <a:off x="3055326" y="933344"/>
            <a:ext cx="5631476" cy="338699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pic>
        <p:nvPicPr>
          <p:cNvPr id="590" name="Google Shape;590;p137"/>
          <p:cNvPicPr preferRelativeResize="0"/>
          <p:nvPr/>
        </p:nvPicPr>
        <p:blipFill rotWithShape="1">
          <a:blip r:embed="rId3">
            <a:alphaModFix/>
          </a:blip>
          <a:srcRect t="89" b="89"/>
          <a:stretch/>
        </p:blipFill>
        <p:spPr>
          <a:xfrm>
            <a:off x="2" y="0"/>
            <a:ext cx="9144003" cy="5143502"/>
          </a:xfrm>
          <a:prstGeom prst="rect">
            <a:avLst/>
          </a:prstGeom>
          <a:noFill/>
          <a:ln>
            <a:noFill/>
          </a:ln>
        </p:spPr>
      </p:pic>
      <p:cxnSp>
        <p:nvCxnSpPr>
          <p:cNvPr id="591" name="Google Shape;591;p137"/>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592" name="Google Shape;592;p137"/>
          <p:cNvSpPr txBox="1">
            <a:spLocks noGrp="1"/>
          </p:cNvSpPr>
          <p:nvPr>
            <p:ph type="body" idx="1"/>
          </p:nvPr>
        </p:nvSpPr>
        <p:spPr>
          <a:xfrm>
            <a:off x="457200" y="2120950"/>
            <a:ext cx="4597200" cy="1025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71436"/>
              </a:buClr>
              <a:buFont typeface="Arial"/>
              <a:buNone/>
            </a:pPr>
            <a:r>
              <a:rPr lang="en" sz="2400">
                <a:solidFill>
                  <a:srgbClr val="FBF7ED"/>
                </a:solidFill>
                <a:latin typeface="Lato Black"/>
                <a:ea typeface="Lato Black"/>
                <a:cs typeface="Lato Black"/>
                <a:sym typeface="Lato Black"/>
              </a:rPr>
              <a:t>What is </a:t>
            </a:r>
            <a:r>
              <a:rPr lang="en" sz="2400">
                <a:solidFill>
                  <a:srgbClr val="004C3F"/>
                </a:solidFill>
                <a:latin typeface="Lato Black"/>
                <a:ea typeface="Lato Black"/>
                <a:cs typeface="Lato Black"/>
                <a:sym typeface="Lato Black"/>
              </a:rPr>
              <a:t>Shopify?</a:t>
            </a:r>
            <a:endParaRPr sz="2400">
              <a:solidFill>
                <a:srgbClr val="004C3F"/>
              </a:solidFill>
              <a:latin typeface="Lato Black"/>
              <a:ea typeface="Lato Black"/>
              <a:cs typeface="Lato Black"/>
              <a:sym typeface="Lato Black"/>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164"/>
          <p:cNvSpPr txBox="1">
            <a:spLocks noGrp="1"/>
          </p:cNvSpPr>
          <p:nvPr>
            <p:ph type="body" idx="1"/>
          </p:nvPr>
        </p:nvSpPr>
        <p:spPr>
          <a:xfrm>
            <a:off x="457200" y="1475250"/>
            <a:ext cx="3251700" cy="2193000"/>
          </a:xfrm>
          <a:prstGeom prst="rect">
            <a:avLst/>
          </a:prstGeom>
          <a:noFill/>
          <a:ln>
            <a:noFill/>
          </a:ln>
        </p:spPr>
        <p:txBody>
          <a:bodyPr spcFirstLastPara="1" wrap="square" lIns="0" tIns="0" rIns="0" bIns="0" anchor="t" anchorCtr="0">
            <a:noAutofit/>
          </a:bodyPr>
          <a:lstStyle/>
          <a:p>
            <a:pPr marL="279400" marR="0" lvl="0" indent="-152400" algn="l" rtl="0">
              <a:lnSpc>
                <a:spcPct val="100000"/>
              </a:lnSpc>
              <a:spcBef>
                <a:spcPts val="500"/>
              </a:spcBef>
              <a:spcAft>
                <a:spcPts val="0"/>
              </a:spcAft>
              <a:buClr>
                <a:srgbClr val="90DFD6"/>
              </a:buClr>
              <a:buSzPts val="800"/>
              <a:buFont typeface="Roboto"/>
              <a:buChar char="●"/>
            </a:pPr>
            <a:r>
              <a:rPr lang="en">
                <a:latin typeface="Roboto"/>
                <a:ea typeface="Roboto"/>
                <a:cs typeface="Roboto"/>
                <a:sym typeface="Roboto"/>
              </a:rPr>
              <a:t>No cost</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Royalty free</a:t>
            </a:r>
            <a:endParaRPr sz="1400">
              <a:solidFill>
                <a:srgbClr val="000000"/>
              </a:solidFill>
              <a:latin typeface="Roboto"/>
              <a:ea typeface="Roboto"/>
              <a:cs typeface="Roboto"/>
              <a:sym typeface="Roboto"/>
            </a:endParaRPr>
          </a:p>
          <a:p>
            <a:pPr marL="279400" marR="0" lvl="0" indent="-152400" algn="l" rtl="0">
              <a:lnSpc>
                <a:spcPct val="100000"/>
              </a:lnSpc>
              <a:spcBef>
                <a:spcPts val="1000"/>
              </a:spcBef>
              <a:spcAft>
                <a:spcPts val="0"/>
              </a:spcAft>
              <a:buClr>
                <a:srgbClr val="90DFD6"/>
              </a:buClr>
              <a:buSzPts val="800"/>
              <a:buFont typeface="Roboto"/>
              <a:buChar char="●"/>
            </a:pPr>
            <a:r>
              <a:rPr lang="en">
                <a:latin typeface="Roboto"/>
                <a:ea typeface="Roboto"/>
                <a:cs typeface="Roboto"/>
                <a:sym typeface="Roboto"/>
              </a:rPr>
              <a:t>High quality</a:t>
            </a:r>
            <a:endParaRPr>
              <a:latin typeface="Roboto"/>
              <a:ea typeface="Roboto"/>
              <a:cs typeface="Roboto"/>
              <a:sym typeface="Roboto"/>
            </a:endParaRPr>
          </a:p>
          <a:p>
            <a:pPr marL="279400" marR="0" lvl="0" indent="-152400" algn="l" rtl="0">
              <a:lnSpc>
                <a:spcPct val="100000"/>
              </a:lnSpc>
              <a:spcBef>
                <a:spcPts val="1000"/>
              </a:spcBef>
              <a:spcAft>
                <a:spcPts val="1000"/>
              </a:spcAft>
              <a:buClr>
                <a:srgbClr val="90DFD6"/>
              </a:buClr>
              <a:buSzPts val="800"/>
              <a:buFont typeface="Roboto"/>
              <a:buChar char="●"/>
            </a:pPr>
            <a:r>
              <a:rPr lang="en">
                <a:latin typeface="Roboto"/>
                <a:ea typeface="Roboto"/>
                <a:cs typeface="Roboto"/>
                <a:sym typeface="Roboto"/>
              </a:rPr>
              <a:t>Thousands for photos</a:t>
            </a:r>
            <a:endParaRPr>
              <a:latin typeface="Roboto"/>
              <a:ea typeface="Roboto"/>
              <a:cs typeface="Roboto"/>
              <a:sym typeface="Roboto"/>
            </a:endParaRPr>
          </a:p>
        </p:txBody>
      </p:sp>
      <p:sp>
        <p:nvSpPr>
          <p:cNvPr id="807" name="Google Shape;807;p164"/>
          <p:cNvSpPr txBox="1">
            <a:spLocks noGrp="1"/>
          </p:cNvSpPr>
          <p:nvPr>
            <p:ph type="body" idx="2"/>
          </p:nvPr>
        </p:nvSpPr>
        <p:spPr>
          <a:xfrm>
            <a:off x="669200" y="933350"/>
            <a:ext cx="1935300" cy="393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1000"/>
              </a:spcAft>
              <a:buNone/>
            </a:pPr>
            <a:r>
              <a:rPr lang="en" sz="2000">
                <a:solidFill>
                  <a:srgbClr val="004C3F"/>
                </a:solidFill>
                <a:latin typeface="Roboto Black"/>
                <a:ea typeface="Roboto Black"/>
                <a:cs typeface="Roboto Black"/>
                <a:sym typeface="Roboto Black"/>
              </a:rPr>
              <a:t>Burst</a:t>
            </a:r>
            <a:endParaRPr sz="2000">
              <a:solidFill>
                <a:srgbClr val="004C3F"/>
              </a:solidFill>
              <a:latin typeface="Roboto Black"/>
              <a:ea typeface="Roboto Black"/>
              <a:cs typeface="Roboto Black"/>
              <a:sym typeface="Roboto Black"/>
            </a:endParaRPr>
          </a:p>
        </p:txBody>
      </p:sp>
      <p:pic>
        <p:nvPicPr>
          <p:cNvPr id="808" name="Google Shape;808;p164" title="BurstDemp-758.mov">
            <a:hlinkClick r:id="rId3"/>
          </p:cNvPr>
          <p:cNvPicPr preferRelativeResize="0"/>
          <p:nvPr/>
        </p:nvPicPr>
        <p:blipFill>
          <a:blip r:embed="rId4">
            <a:alphaModFix/>
          </a:blip>
          <a:stretch>
            <a:fillRect/>
          </a:stretch>
        </p:blipFill>
        <p:spPr>
          <a:xfrm>
            <a:off x="3708899" y="933345"/>
            <a:ext cx="4572000" cy="3429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12"/>
        <p:cNvGrpSpPr/>
        <p:nvPr/>
      </p:nvGrpSpPr>
      <p:grpSpPr>
        <a:xfrm>
          <a:off x="0" y="0"/>
          <a:ext cx="0" cy="0"/>
          <a:chOff x="0" y="0"/>
          <a:chExt cx="0" cy="0"/>
        </a:xfrm>
      </p:grpSpPr>
      <p:sp>
        <p:nvSpPr>
          <p:cNvPr id="813" name="Google Shape;813;p165"/>
          <p:cNvSpPr txBox="1">
            <a:spLocks noGrp="1"/>
          </p:cNvSpPr>
          <p:nvPr>
            <p:ph type="body" idx="1"/>
          </p:nvPr>
        </p:nvSpPr>
        <p:spPr>
          <a:xfrm>
            <a:off x="351025" y="664450"/>
            <a:ext cx="1094400" cy="26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1000"/>
              </a:spcAft>
              <a:buClr>
                <a:srgbClr val="5E6EBF"/>
              </a:buClr>
              <a:buFont typeface="Arial"/>
              <a:buNone/>
            </a:pPr>
            <a:r>
              <a:rPr lang="en" b="1">
                <a:solidFill>
                  <a:srgbClr val="004C3F"/>
                </a:solidFill>
                <a:latin typeface="Roboto"/>
                <a:ea typeface="Roboto"/>
                <a:cs typeface="Roboto"/>
                <a:sym typeface="Roboto"/>
              </a:rPr>
              <a:t>Help Center</a:t>
            </a:r>
            <a:endParaRPr sz="1400" b="1">
              <a:solidFill>
                <a:srgbClr val="004C3F"/>
              </a:solidFill>
              <a:latin typeface="Roboto"/>
              <a:ea typeface="Roboto"/>
              <a:cs typeface="Roboto"/>
              <a:sym typeface="Roboto"/>
            </a:endParaRPr>
          </a:p>
        </p:txBody>
      </p:sp>
      <p:pic>
        <p:nvPicPr>
          <p:cNvPr id="814" name="Google Shape;814;p165"/>
          <p:cNvPicPr preferRelativeResize="0"/>
          <p:nvPr/>
        </p:nvPicPr>
        <p:blipFill>
          <a:blip r:embed="rId3">
            <a:alphaModFix/>
          </a:blip>
          <a:stretch>
            <a:fillRect/>
          </a:stretch>
        </p:blipFill>
        <p:spPr>
          <a:xfrm>
            <a:off x="1618200" y="698850"/>
            <a:ext cx="7292349" cy="3745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18"/>
        <p:cNvGrpSpPr/>
        <p:nvPr/>
      </p:nvGrpSpPr>
      <p:grpSpPr>
        <a:xfrm>
          <a:off x="0" y="0"/>
          <a:ext cx="0" cy="0"/>
          <a:chOff x="0" y="0"/>
          <a:chExt cx="0" cy="0"/>
        </a:xfrm>
      </p:grpSpPr>
      <p:sp>
        <p:nvSpPr>
          <p:cNvPr id="819" name="Google Shape;819;p166"/>
          <p:cNvSpPr txBox="1">
            <a:spLocks noGrp="1"/>
          </p:cNvSpPr>
          <p:nvPr>
            <p:ph type="body" idx="1"/>
          </p:nvPr>
        </p:nvSpPr>
        <p:spPr>
          <a:xfrm>
            <a:off x="351025" y="664450"/>
            <a:ext cx="1094400" cy="26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1000"/>
              </a:spcAft>
              <a:buClr>
                <a:srgbClr val="5E6EBF"/>
              </a:buClr>
              <a:buFont typeface="Arial"/>
              <a:buNone/>
            </a:pPr>
            <a:r>
              <a:rPr lang="en" b="1">
                <a:solidFill>
                  <a:srgbClr val="004C3F"/>
                </a:solidFill>
                <a:latin typeface="Roboto"/>
                <a:ea typeface="Roboto"/>
                <a:cs typeface="Roboto"/>
                <a:sym typeface="Roboto"/>
              </a:rPr>
              <a:t>Support</a:t>
            </a:r>
            <a:endParaRPr sz="1400" b="1">
              <a:solidFill>
                <a:srgbClr val="004C3F"/>
              </a:solidFill>
              <a:latin typeface="Roboto"/>
              <a:ea typeface="Roboto"/>
              <a:cs typeface="Roboto"/>
              <a:sym typeface="Roboto"/>
            </a:endParaRPr>
          </a:p>
        </p:txBody>
      </p:sp>
      <p:pic>
        <p:nvPicPr>
          <p:cNvPr id="820" name="Google Shape;820;p166"/>
          <p:cNvPicPr preferRelativeResize="0"/>
          <p:nvPr/>
        </p:nvPicPr>
        <p:blipFill rotWithShape="1">
          <a:blip r:embed="rId3">
            <a:alphaModFix/>
          </a:blip>
          <a:srcRect b="19087"/>
          <a:stretch/>
        </p:blipFill>
        <p:spPr>
          <a:xfrm>
            <a:off x="1617575" y="1031823"/>
            <a:ext cx="7354924" cy="249192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824"/>
        <p:cNvGrpSpPr/>
        <p:nvPr/>
      </p:nvGrpSpPr>
      <p:grpSpPr>
        <a:xfrm>
          <a:off x="0" y="0"/>
          <a:ext cx="0" cy="0"/>
          <a:chOff x="0" y="0"/>
          <a:chExt cx="0" cy="0"/>
        </a:xfrm>
      </p:grpSpPr>
      <p:sp>
        <p:nvSpPr>
          <p:cNvPr id="825" name="Google Shape;825;p167"/>
          <p:cNvSpPr txBox="1">
            <a:spLocks noGrp="1"/>
          </p:cNvSpPr>
          <p:nvPr>
            <p:ph type="body" idx="1"/>
          </p:nvPr>
        </p:nvSpPr>
        <p:spPr>
          <a:xfrm>
            <a:off x="351025" y="664450"/>
            <a:ext cx="1094400" cy="26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1000"/>
              </a:spcAft>
              <a:buClr>
                <a:srgbClr val="5E6EBF"/>
              </a:buClr>
              <a:buFont typeface="Arial"/>
              <a:buNone/>
            </a:pPr>
            <a:r>
              <a:rPr lang="en" b="1">
                <a:solidFill>
                  <a:srgbClr val="004C3F"/>
                </a:solidFill>
                <a:latin typeface="Roboto"/>
                <a:ea typeface="Roboto"/>
                <a:cs typeface="Roboto"/>
                <a:sym typeface="Roboto"/>
              </a:rPr>
              <a:t>Shopify Compass</a:t>
            </a:r>
            <a:endParaRPr sz="1400" b="1">
              <a:solidFill>
                <a:srgbClr val="004C3F"/>
              </a:solidFill>
              <a:latin typeface="Roboto"/>
              <a:ea typeface="Roboto"/>
              <a:cs typeface="Roboto"/>
              <a:sym typeface="Roboto"/>
            </a:endParaRPr>
          </a:p>
        </p:txBody>
      </p:sp>
      <p:pic>
        <p:nvPicPr>
          <p:cNvPr id="826" name="Google Shape;826;p167"/>
          <p:cNvPicPr preferRelativeResize="0"/>
          <p:nvPr/>
        </p:nvPicPr>
        <p:blipFill>
          <a:blip r:embed="rId3">
            <a:alphaModFix/>
          </a:blip>
          <a:stretch>
            <a:fillRect/>
          </a:stretch>
        </p:blipFill>
        <p:spPr>
          <a:xfrm>
            <a:off x="1524225" y="664450"/>
            <a:ext cx="7101651" cy="33892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pic>
        <p:nvPicPr>
          <p:cNvPr id="831" name="Google Shape;831;p168"/>
          <p:cNvPicPr preferRelativeResize="0"/>
          <p:nvPr/>
        </p:nvPicPr>
        <p:blipFill rotWithShape="1">
          <a:blip r:embed="rId3">
            <a:alphaModFix/>
          </a:blip>
          <a:srcRect t="89" b="89"/>
          <a:stretch/>
        </p:blipFill>
        <p:spPr>
          <a:xfrm>
            <a:off x="2" y="0"/>
            <a:ext cx="9144003" cy="5143502"/>
          </a:xfrm>
          <a:prstGeom prst="rect">
            <a:avLst/>
          </a:prstGeom>
          <a:noFill/>
          <a:ln>
            <a:noFill/>
          </a:ln>
        </p:spPr>
      </p:pic>
      <p:cxnSp>
        <p:nvCxnSpPr>
          <p:cNvPr id="832" name="Google Shape;832;p168"/>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
        <p:nvSpPr>
          <p:cNvPr id="833" name="Google Shape;833;p168"/>
          <p:cNvSpPr txBox="1">
            <a:spLocks noGrp="1"/>
          </p:cNvSpPr>
          <p:nvPr>
            <p:ph type="body" idx="1"/>
          </p:nvPr>
        </p:nvSpPr>
        <p:spPr>
          <a:xfrm>
            <a:off x="457200" y="650027"/>
            <a:ext cx="6364500" cy="576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400">
                <a:solidFill>
                  <a:srgbClr val="004C3F"/>
                </a:solidFill>
                <a:latin typeface="Roboto Black"/>
                <a:ea typeface="Roboto Black"/>
                <a:cs typeface="Roboto Black"/>
                <a:sym typeface="Roboto Black"/>
              </a:rPr>
              <a:t>The road</a:t>
            </a:r>
            <a:r>
              <a:rPr lang="en" sz="2400">
                <a:solidFill>
                  <a:srgbClr val="FFFFFF"/>
                </a:solidFill>
                <a:latin typeface="Roboto Black"/>
                <a:ea typeface="Roboto Black"/>
                <a:cs typeface="Roboto Black"/>
                <a:sym typeface="Roboto Black"/>
              </a:rPr>
              <a:t> ahead</a:t>
            </a:r>
            <a:endParaRPr sz="2400">
              <a:solidFill>
                <a:srgbClr val="004C3F"/>
              </a:solidFill>
              <a:latin typeface="Roboto Black"/>
              <a:ea typeface="Roboto Black"/>
              <a:cs typeface="Roboto Black"/>
              <a:sym typeface="Roboto Black"/>
            </a:endParaRPr>
          </a:p>
          <a:p>
            <a:pPr marL="0" marR="0" lvl="0" indent="0" algn="l" rtl="0">
              <a:lnSpc>
                <a:spcPct val="100000"/>
              </a:lnSpc>
              <a:spcBef>
                <a:spcPts val="200"/>
              </a:spcBef>
              <a:spcAft>
                <a:spcPts val="0"/>
              </a:spcAft>
              <a:buClr>
                <a:schemeClr val="dk1"/>
              </a:buClr>
              <a:buSzPts val="1100"/>
              <a:buFont typeface="Arial"/>
              <a:buNone/>
            </a:pPr>
            <a:endParaRPr sz="2400">
              <a:solidFill>
                <a:srgbClr val="FFFFFF"/>
              </a:solidFill>
              <a:latin typeface="Roboto Black"/>
              <a:ea typeface="Roboto Black"/>
              <a:cs typeface="Roboto Black"/>
              <a:sym typeface="Roboto Black"/>
            </a:endParaRPr>
          </a:p>
          <a:p>
            <a:pPr marL="0" marR="0" lvl="0" indent="0" algn="l" rtl="0">
              <a:lnSpc>
                <a:spcPct val="100000"/>
              </a:lnSpc>
              <a:spcBef>
                <a:spcPts val="200"/>
              </a:spcBef>
              <a:spcAft>
                <a:spcPts val="200"/>
              </a:spcAft>
              <a:buClr>
                <a:srgbClr val="5E6EBF"/>
              </a:buClr>
              <a:buFont typeface="Arial"/>
              <a:buNone/>
            </a:pPr>
            <a:endParaRPr sz="2400">
              <a:solidFill>
                <a:srgbClr val="FFFFFF"/>
              </a:solidFill>
              <a:latin typeface="Roboto Black"/>
              <a:ea typeface="Roboto Black"/>
              <a:cs typeface="Roboto Black"/>
              <a:sym typeface="Roboto Black"/>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pic>
        <p:nvPicPr>
          <p:cNvPr id="838" name="Google Shape;838;p169"/>
          <p:cNvPicPr preferRelativeResize="0"/>
          <p:nvPr/>
        </p:nvPicPr>
        <p:blipFill rotWithShape="1">
          <a:blip r:embed="rId3">
            <a:alphaModFix/>
          </a:blip>
          <a:srcRect r="14089" b="35567"/>
          <a:stretch/>
        </p:blipFill>
        <p:spPr>
          <a:xfrm>
            <a:off x="0" y="0"/>
            <a:ext cx="9144000" cy="5143500"/>
          </a:xfrm>
          <a:prstGeom prst="rect">
            <a:avLst/>
          </a:prstGeom>
          <a:noFill/>
          <a:ln>
            <a:noFill/>
          </a:ln>
        </p:spPr>
      </p:pic>
      <p:sp>
        <p:nvSpPr>
          <p:cNvPr id="839" name="Google Shape;839;p169"/>
          <p:cNvSpPr txBox="1">
            <a:spLocks noGrp="1"/>
          </p:cNvSpPr>
          <p:nvPr>
            <p:ph type="body" idx="1"/>
          </p:nvPr>
        </p:nvSpPr>
        <p:spPr>
          <a:xfrm>
            <a:off x="1099200" y="1539450"/>
            <a:ext cx="6945600" cy="2064600"/>
          </a:xfrm>
          <a:prstGeom prst="rect">
            <a:avLst/>
          </a:prstGeom>
          <a:noFill/>
          <a:ln>
            <a:noFill/>
          </a:ln>
        </p:spPr>
        <p:txBody>
          <a:bodyPr spcFirstLastPara="1" wrap="square" lIns="0" tIns="0" rIns="0" bIns="0" anchor="t" anchorCtr="0">
            <a:noAutofit/>
          </a:bodyPr>
          <a:lstStyle/>
          <a:p>
            <a:pPr marL="164592" marR="0" lvl="0" indent="-164592" algn="ctr" rtl="0">
              <a:lnSpc>
                <a:spcPct val="100000"/>
              </a:lnSpc>
              <a:spcBef>
                <a:spcPts val="0"/>
              </a:spcBef>
              <a:spcAft>
                <a:spcPts val="1000"/>
              </a:spcAft>
              <a:buClr>
                <a:schemeClr val="dk1"/>
              </a:buClr>
              <a:buSzPts val="1100"/>
              <a:buFont typeface="Arial"/>
              <a:buNone/>
            </a:pPr>
            <a:r>
              <a:rPr lang="en" sz="3600">
                <a:solidFill>
                  <a:srgbClr val="FBF7ED"/>
                </a:solidFill>
                <a:latin typeface="Roboto Black"/>
                <a:ea typeface="Roboto Black"/>
                <a:cs typeface="Roboto Black"/>
                <a:sym typeface="Roboto Black"/>
              </a:rPr>
              <a:t>“A goal without a plan</a:t>
            </a:r>
            <a:r>
              <a:rPr lang="en" sz="3600">
                <a:solidFill>
                  <a:srgbClr val="90DFD6"/>
                </a:solidFill>
                <a:latin typeface="Roboto Black"/>
                <a:ea typeface="Roboto Black"/>
                <a:cs typeface="Roboto Black"/>
                <a:sym typeface="Roboto Black"/>
              </a:rPr>
              <a:t> </a:t>
            </a:r>
            <a:r>
              <a:rPr lang="en" sz="3600">
                <a:solidFill>
                  <a:srgbClr val="004C3F"/>
                </a:solidFill>
                <a:latin typeface="Roboto Black"/>
                <a:ea typeface="Roboto Black"/>
                <a:cs typeface="Roboto Black"/>
                <a:sym typeface="Roboto Black"/>
              </a:rPr>
              <a:t>is just a dream.”</a:t>
            </a:r>
            <a:br>
              <a:rPr lang="en" sz="3600">
                <a:solidFill>
                  <a:srgbClr val="004C3F"/>
                </a:solidFill>
                <a:latin typeface="Roboto Black"/>
                <a:ea typeface="Roboto Black"/>
                <a:cs typeface="Roboto Black"/>
                <a:sym typeface="Roboto Black"/>
              </a:rPr>
            </a:br>
            <a:br>
              <a:rPr lang="en" sz="1200" b="1">
                <a:solidFill>
                  <a:srgbClr val="004C3F"/>
                </a:solidFill>
                <a:latin typeface="Roboto"/>
                <a:ea typeface="Roboto"/>
                <a:cs typeface="Roboto"/>
                <a:sym typeface="Roboto"/>
              </a:rPr>
            </a:br>
            <a:r>
              <a:rPr lang="en" sz="1200">
                <a:solidFill>
                  <a:srgbClr val="004C3F"/>
                </a:solidFill>
                <a:latin typeface="Roboto"/>
                <a:ea typeface="Roboto"/>
                <a:cs typeface="Roboto"/>
                <a:sym typeface="Roboto"/>
              </a:rPr>
              <a:t>Antoine de Saint-Exupéry</a:t>
            </a:r>
            <a:endParaRPr sz="3000">
              <a:solidFill>
                <a:srgbClr val="FFFFFF"/>
              </a:solidFill>
              <a:latin typeface="Roboto"/>
              <a:ea typeface="Roboto"/>
              <a:cs typeface="Roboto"/>
              <a:sym typeface="Roboto"/>
            </a:endParaRPr>
          </a:p>
        </p:txBody>
      </p:sp>
      <p:cxnSp>
        <p:nvCxnSpPr>
          <p:cNvPr id="840" name="Google Shape;840;p169"/>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170"/>
          <p:cNvPicPr preferRelativeResize="0"/>
          <p:nvPr/>
        </p:nvPicPr>
        <p:blipFill rotWithShape="1">
          <a:blip r:embed="rId3">
            <a:alphaModFix/>
          </a:blip>
          <a:srcRect l="3530" t="36071" b="6844"/>
          <a:stretch/>
        </p:blipFill>
        <p:spPr>
          <a:xfrm flipH="1">
            <a:off x="0" y="0"/>
            <a:ext cx="9144001" cy="5143500"/>
          </a:xfrm>
          <a:prstGeom prst="rect">
            <a:avLst/>
          </a:prstGeom>
          <a:noFill/>
          <a:ln>
            <a:noFill/>
          </a:ln>
        </p:spPr>
      </p:pic>
      <p:sp>
        <p:nvSpPr>
          <p:cNvPr id="846" name="Google Shape;846;p170"/>
          <p:cNvSpPr txBox="1">
            <a:spLocks noGrp="1"/>
          </p:cNvSpPr>
          <p:nvPr>
            <p:ph type="body" idx="1"/>
          </p:nvPr>
        </p:nvSpPr>
        <p:spPr>
          <a:xfrm>
            <a:off x="457200" y="2059200"/>
            <a:ext cx="4131300" cy="10251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71436"/>
              </a:buClr>
              <a:buFont typeface="Arial"/>
              <a:buNone/>
            </a:pPr>
            <a:r>
              <a:rPr lang="en" sz="2400">
                <a:solidFill>
                  <a:srgbClr val="FBF7ED"/>
                </a:solidFill>
                <a:latin typeface="Lato Black"/>
                <a:ea typeface="Lato Black"/>
                <a:cs typeface="Lato Black"/>
                <a:sym typeface="Lato Black"/>
              </a:rPr>
              <a:t>Next steps:</a:t>
            </a:r>
            <a:endParaRPr sz="2400">
              <a:solidFill>
                <a:srgbClr val="FBF7ED"/>
              </a:solidFill>
              <a:latin typeface="Lato Black"/>
              <a:ea typeface="Lato Black"/>
              <a:cs typeface="Lato Black"/>
              <a:sym typeface="Lato Black"/>
            </a:endParaRPr>
          </a:p>
          <a:p>
            <a:pPr marL="0" marR="0" lvl="0" indent="0" algn="l" rtl="0">
              <a:lnSpc>
                <a:spcPct val="100000"/>
              </a:lnSpc>
              <a:spcBef>
                <a:spcPts val="0"/>
              </a:spcBef>
              <a:spcAft>
                <a:spcPts val="0"/>
              </a:spcAft>
              <a:buClr>
                <a:srgbClr val="071436"/>
              </a:buClr>
              <a:buFont typeface="Arial"/>
              <a:buNone/>
            </a:pPr>
            <a:r>
              <a:rPr lang="en" sz="2400">
                <a:solidFill>
                  <a:srgbClr val="004C3F"/>
                </a:solidFill>
                <a:latin typeface="Lato Black"/>
                <a:ea typeface="Lato Black"/>
                <a:cs typeface="Lato Black"/>
                <a:sym typeface="Lato Black"/>
              </a:rPr>
              <a:t>What are three things that </a:t>
            </a:r>
            <a:endParaRPr sz="2400">
              <a:solidFill>
                <a:srgbClr val="004C3F"/>
              </a:solidFill>
              <a:latin typeface="Lato Black"/>
              <a:ea typeface="Lato Black"/>
              <a:cs typeface="Lato Black"/>
              <a:sym typeface="Lato Black"/>
            </a:endParaRPr>
          </a:p>
          <a:p>
            <a:pPr marL="0" marR="0" lvl="0" indent="0" algn="l" rtl="0">
              <a:lnSpc>
                <a:spcPct val="100000"/>
              </a:lnSpc>
              <a:spcBef>
                <a:spcPts val="0"/>
              </a:spcBef>
              <a:spcAft>
                <a:spcPts val="0"/>
              </a:spcAft>
              <a:buClr>
                <a:srgbClr val="071436"/>
              </a:buClr>
              <a:buFont typeface="Arial"/>
              <a:buNone/>
            </a:pPr>
            <a:r>
              <a:rPr lang="en" sz="2400">
                <a:solidFill>
                  <a:srgbClr val="004C3F"/>
                </a:solidFill>
                <a:latin typeface="Lato Black"/>
                <a:ea typeface="Lato Black"/>
                <a:cs typeface="Lato Black"/>
                <a:sym typeface="Lato Black"/>
              </a:rPr>
              <a:t>you are going to action from this webinar?</a:t>
            </a:r>
            <a:endParaRPr sz="2400">
              <a:solidFill>
                <a:srgbClr val="004C3F"/>
              </a:solidFill>
              <a:latin typeface="Lato Black"/>
              <a:ea typeface="Lato Black"/>
              <a:cs typeface="Lato Black"/>
              <a:sym typeface="Lato Black"/>
            </a:endParaRPr>
          </a:p>
        </p:txBody>
      </p:sp>
      <p:cxnSp>
        <p:nvCxnSpPr>
          <p:cNvPr id="847" name="Google Shape;847;p170"/>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8060"/>
        </a:solidFill>
        <a:effectLst/>
      </p:bgPr>
    </p:bg>
    <p:spTree>
      <p:nvGrpSpPr>
        <p:cNvPr id="1" name="Shape 851"/>
        <p:cNvGrpSpPr/>
        <p:nvPr/>
      </p:nvGrpSpPr>
      <p:grpSpPr>
        <a:xfrm>
          <a:off x="0" y="0"/>
          <a:ext cx="0" cy="0"/>
          <a:chOff x="0" y="0"/>
          <a:chExt cx="0" cy="0"/>
        </a:xfrm>
      </p:grpSpPr>
      <p:sp>
        <p:nvSpPr>
          <p:cNvPr id="852" name="Google Shape;852;p171"/>
          <p:cNvSpPr txBox="1">
            <a:spLocks noGrp="1"/>
          </p:cNvSpPr>
          <p:nvPr>
            <p:ph type="body" idx="1"/>
          </p:nvPr>
        </p:nvSpPr>
        <p:spPr>
          <a:xfrm>
            <a:off x="1389757" y="714662"/>
            <a:ext cx="6364500" cy="798300"/>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223274"/>
              </a:buClr>
              <a:buFont typeface="Arial"/>
              <a:buNone/>
            </a:pPr>
            <a:r>
              <a:rPr lang="en" sz="4200">
                <a:solidFill>
                  <a:schemeClr val="lt1"/>
                </a:solidFill>
              </a:rPr>
              <a:t>Helpful Resources</a:t>
            </a:r>
            <a:endParaRPr sz="4200" b="1">
              <a:solidFill>
                <a:schemeClr val="lt1"/>
              </a:solidFill>
              <a:latin typeface="Roboto"/>
              <a:ea typeface="Roboto"/>
              <a:cs typeface="Roboto"/>
              <a:sym typeface="Roboto"/>
            </a:endParaRPr>
          </a:p>
        </p:txBody>
      </p:sp>
      <p:graphicFrame>
        <p:nvGraphicFramePr>
          <p:cNvPr id="853" name="Google Shape;853;p171"/>
          <p:cNvGraphicFramePr/>
          <p:nvPr/>
        </p:nvGraphicFramePr>
        <p:xfrm>
          <a:off x="967738" y="1790700"/>
          <a:ext cx="3000000" cy="3000000"/>
        </p:xfrm>
        <a:graphic>
          <a:graphicData uri="http://schemas.openxmlformats.org/drawingml/2006/table">
            <a:tbl>
              <a:tblPr>
                <a:noFill/>
                <a:tableStyleId>{9F238D00-F0B1-441D-8579-FE322BD5E712}</a:tableStyleId>
              </a:tblPr>
              <a:tblGrid>
                <a:gridCol w="2644700">
                  <a:extLst>
                    <a:ext uri="{9D8B030D-6E8A-4147-A177-3AD203B41FA5}">
                      <a16:colId xmlns:a16="http://schemas.microsoft.com/office/drawing/2014/main" val="20000"/>
                    </a:ext>
                  </a:extLst>
                </a:gridCol>
                <a:gridCol w="4563825">
                  <a:extLst>
                    <a:ext uri="{9D8B030D-6E8A-4147-A177-3AD203B41FA5}">
                      <a16:colId xmlns:a16="http://schemas.microsoft.com/office/drawing/2014/main" val="20001"/>
                    </a:ext>
                  </a:extLst>
                </a:gridCol>
              </a:tblGrid>
              <a:tr h="545650">
                <a:tc>
                  <a:txBody>
                    <a:bodyPr/>
                    <a:lstStyle/>
                    <a:p>
                      <a:pPr marL="0" lvl="0" indent="0" algn="l" rtl="0">
                        <a:lnSpc>
                          <a:spcPct val="115000"/>
                        </a:lnSpc>
                        <a:spcBef>
                          <a:spcPts val="0"/>
                        </a:spcBef>
                        <a:spcAft>
                          <a:spcPts val="0"/>
                        </a:spcAft>
                        <a:buClr>
                          <a:schemeClr val="dk1"/>
                        </a:buClr>
                        <a:buSzPts val="1100"/>
                        <a:buFont typeface="Arial"/>
                        <a:buNone/>
                      </a:pPr>
                      <a:r>
                        <a:rPr lang="en" sz="1800" b="1">
                          <a:solidFill>
                            <a:schemeClr val="lt1"/>
                          </a:solidFill>
                          <a:latin typeface="Roboto"/>
                          <a:ea typeface="Roboto"/>
                          <a:cs typeface="Roboto"/>
                          <a:sym typeface="Roboto"/>
                        </a:rPr>
                        <a:t>Shopify Help Center</a:t>
                      </a:r>
                      <a:endParaRPr>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800" u="sng">
                          <a:solidFill>
                            <a:schemeClr val="hlink"/>
                          </a:solidFill>
                          <a:latin typeface="Roboto"/>
                          <a:ea typeface="Roboto"/>
                          <a:cs typeface="Roboto"/>
                          <a:sym typeface="Roboto"/>
                          <a:hlinkClick r:id="rId3"/>
                        </a:rPr>
                        <a:t>help.shopify.com</a:t>
                      </a:r>
                      <a:endParaRPr>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45650">
                <a:tc>
                  <a:txBody>
                    <a:bodyPr/>
                    <a:lstStyle/>
                    <a:p>
                      <a:pPr marL="0" lvl="0" indent="0" algn="l" rtl="0">
                        <a:lnSpc>
                          <a:spcPct val="115000"/>
                        </a:lnSpc>
                        <a:spcBef>
                          <a:spcPts val="0"/>
                        </a:spcBef>
                        <a:spcAft>
                          <a:spcPts val="0"/>
                        </a:spcAft>
                        <a:buNone/>
                      </a:pPr>
                      <a:r>
                        <a:rPr lang="en" sz="1800" b="1">
                          <a:solidFill>
                            <a:schemeClr val="lt1"/>
                          </a:solidFill>
                          <a:latin typeface="Roboto"/>
                          <a:ea typeface="Roboto"/>
                          <a:cs typeface="Roboto"/>
                          <a:sym typeface="Roboto"/>
                        </a:rPr>
                        <a:t>Shopify App Store</a:t>
                      </a:r>
                      <a:endParaRPr>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800" u="sng">
                          <a:solidFill>
                            <a:schemeClr val="hlink"/>
                          </a:solidFill>
                          <a:latin typeface="Roboto"/>
                          <a:ea typeface="Roboto"/>
                          <a:cs typeface="Roboto"/>
                          <a:sym typeface="Roboto"/>
                          <a:hlinkClick r:id="rId4"/>
                        </a:rPr>
                        <a:t>apps.shopify.com</a:t>
                      </a:r>
                      <a:endParaRPr>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45650">
                <a:tc>
                  <a:txBody>
                    <a:bodyPr/>
                    <a:lstStyle/>
                    <a:p>
                      <a:pPr marL="0" lvl="0" indent="0" algn="l" rtl="0">
                        <a:lnSpc>
                          <a:spcPct val="115000"/>
                        </a:lnSpc>
                        <a:spcBef>
                          <a:spcPts val="0"/>
                        </a:spcBef>
                        <a:spcAft>
                          <a:spcPts val="0"/>
                        </a:spcAft>
                        <a:buClr>
                          <a:schemeClr val="dk1"/>
                        </a:buClr>
                        <a:buSzPts val="1100"/>
                        <a:buFont typeface="Arial"/>
                        <a:buNone/>
                      </a:pPr>
                      <a:r>
                        <a:rPr lang="en" sz="1800" b="1">
                          <a:solidFill>
                            <a:schemeClr val="lt1"/>
                          </a:solidFill>
                          <a:latin typeface="Roboto"/>
                          <a:ea typeface="Roboto"/>
                          <a:cs typeface="Roboto"/>
                          <a:sym typeface="Roboto"/>
                        </a:rPr>
                        <a:t>Shopify Compass</a:t>
                      </a:r>
                      <a:endParaRPr>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800" u="sng">
                          <a:solidFill>
                            <a:schemeClr val="hlink"/>
                          </a:solidFill>
                          <a:latin typeface="Roboto"/>
                          <a:ea typeface="Roboto"/>
                          <a:cs typeface="Roboto"/>
                          <a:sym typeface="Roboto"/>
                          <a:hlinkClick r:id="rId5"/>
                        </a:rPr>
                        <a:t>shopify.com/compass</a:t>
                      </a:r>
                      <a:endParaRPr>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545650">
                <a:tc>
                  <a:txBody>
                    <a:bodyPr/>
                    <a:lstStyle/>
                    <a:p>
                      <a:pPr marL="0" lvl="0" indent="0" algn="l" rtl="0">
                        <a:lnSpc>
                          <a:spcPct val="115000"/>
                        </a:lnSpc>
                        <a:spcBef>
                          <a:spcPts val="0"/>
                        </a:spcBef>
                        <a:spcAft>
                          <a:spcPts val="0"/>
                        </a:spcAft>
                        <a:buClr>
                          <a:schemeClr val="dk1"/>
                        </a:buClr>
                        <a:buSzPts val="1100"/>
                        <a:buFont typeface="Arial"/>
                        <a:buNone/>
                      </a:pPr>
                      <a:r>
                        <a:rPr lang="en" sz="1800" b="1">
                          <a:solidFill>
                            <a:schemeClr val="lt1"/>
                          </a:solidFill>
                          <a:latin typeface="Roboto"/>
                          <a:ea typeface="Roboto"/>
                          <a:cs typeface="Roboto"/>
                          <a:sym typeface="Roboto"/>
                        </a:rPr>
                        <a:t>Shopify Podcast </a:t>
                      </a:r>
                      <a:endParaRPr>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Clr>
                          <a:schemeClr val="dk1"/>
                        </a:buClr>
                        <a:buSzPts val="1100"/>
                        <a:buFont typeface="Arial"/>
                        <a:buNone/>
                      </a:pPr>
                      <a:r>
                        <a:rPr lang="en" sz="1800" u="sng">
                          <a:solidFill>
                            <a:schemeClr val="hlink"/>
                          </a:solidFill>
                          <a:latin typeface="Roboto"/>
                          <a:ea typeface="Roboto"/>
                          <a:cs typeface="Roboto"/>
                          <a:sym typeface="Roboto"/>
                          <a:hlinkClick r:id="rId6"/>
                        </a:rPr>
                        <a:t>shopify.com/podcasts/shopify-masters</a:t>
                      </a:r>
                      <a:endParaRPr>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890600">
                <a:tc>
                  <a:txBody>
                    <a:bodyPr/>
                    <a:lstStyle/>
                    <a:p>
                      <a:pPr marL="0" lvl="0" indent="0" algn="l" rtl="0">
                        <a:lnSpc>
                          <a:spcPct val="115000"/>
                        </a:lnSpc>
                        <a:spcBef>
                          <a:spcPts val="0"/>
                        </a:spcBef>
                        <a:spcAft>
                          <a:spcPts val="0"/>
                        </a:spcAft>
                        <a:buNone/>
                      </a:pPr>
                      <a:r>
                        <a:rPr lang="en" sz="1800" b="1">
                          <a:solidFill>
                            <a:schemeClr val="lt1"/>
                          </a:solidFill>
                          <a:latin typeface="Roboto"/>
                          <a:ea typeface="Roboto"/>
                          <a:cs typeface="Roboto"/>
                          <a:sym typeface="Roboto"/>
                        </a:rPr>
                        <a:t>Shopify Theme Store</a:t>
                      </a:r>
                      <a:endParaRPr sz="1800" b="1">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800" b="1">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r>
                        <a:rPr lang="en" sz="1800" u="sng">
                          <a:solidFill>
                            <a:schemeClr val="hlink"/>
                          </a:solidFill>
                          <a:latin typeface="Roboto"/>
                          <a:ea typeface="Roboto"/>
                          <a:cs typeface="Roboto"/>
                          <a:sym typeface="Roboto"/>
                          <a:hlinkClick r:id="rId7"/>
                        </a:rPr>
                        <a:t>Themes.shopify.com</a:t>
                      </a:r>
                      <a:endParaRPr sz="1800">
                        <a:solidFill>
                          <a:schemeClr val="lt1"/>
                        </a:solidFill>
                        <a:latin typeface="Roboto"/>
                        <a:ea typeface="Roboto"/>
                        <a:cs typeface="Roboto"/>
                        <a:sym typeface="Roboto"/>
                      </a:endParaRPr>
                    </a:p>
                    <a:p>
                      <a:pPr marL="0" lvl="0" indent="0" algn="l" rtl="0">
                        <a:lnSpc>
                          <a:spcPct val="115000"/>
                        </a:lnSpc>
                        <a:spcBef>
                          <a:spcPts val="0"/>
                        </a:spcBef>
                        <a:spcAft>
                          <a:spcPts val="0"/>
                        </a:spcAft>
                        <a:buNone/>
                      </a:pPr>
                      <a:endParaRPr sz="1800">
                        <a:solidFill>
                          <a:schemeClr val="lt1"/>
                        </a:solidFill>
                        <a:latin typeface="Roboto"/>
                        <a:ea typeface="Roboto"/>
                        <a:cs typeface="Roboto"/>
                        <a:sym typeface="Roboto"/>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72"/>
          <p:cNvSpPr txBox="1">
            <a:spLocks noGrp="1"/>
          </p:cNvSpPr>
          <p:nvPr>
            <p:ph type="body" idx="4294967295"/>
          </p:nvPr>
        </p:nvSpPr>
        <p:spPr>
          <a:xfrm>
            <a:off x="457200" y="1714625"/>
            <a:ext cx="6364500" cy="17142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500"/>
              </a:spcAft>
              <a:buClr>
                <a:srgbClr val="5E6EBF"/>
              </a:buClr>
              <a:buFont typeface="Arial"/>
              <a:buNone/>
            </a:pPr>
            <a:r>
              <a:rPr lang="en" sz="4800">
                <a:solidFill>
                  <a:srgbClr val="FFFFFF"/>
                </a:solidFill>
                <a:latin typeface="Roboto Black"/>
                <a:ea typeface="Roboto Black"/>
                <a:cs typeface="Roboto Black"/>
                <a:sym typeface="Roboto Black"/>
              </a:rPr>
              <a:t>Thanks!</a:t>
            </a:r>
            <a:endParaRPr sz="1800">
              <a:solidFill>
                <a:srgbClr val="90DFD6"/>
              </a:solidFill>
              <a:latin typeface="Roboto"/>
              <a:ea typeface="Roboto"/>
              <a:cs typeface="Roboto"/>
              <a:sym typeface="Roboto"/>
            </a:endParaRPr>
          </a:p>
        </p:txBody>
      </p:sp>
      <p:cxnSp>
        <p:nvCxnSpPr>
          <p:cNvPr id="859" name="Google Shape;859;p172"/>
          <p:cNvCxnSpPr/>
          <p:nvPr/>
        </p:nvCxnSpPr>
        <p:spPr>
          <a:xfrm>
            <a:off x="227588" y="317345"/>
            <a:ext cx="0" cy="4632300"/>
          </a:xfrm>
          <a:prstGeom prst="straightConnector1">
            <a:avLst/>
          </a:prstGeom>
          <a:noFill/>
          <a:ln w="9525" cap="flat" cmpd="sng">
            <a:solidFill>
              <a:srgbClr val="FFFFFF"/>
            </a:solidFill>
            <a:prstDash val="solid"/>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138"/>
          <p:cNvPicPr preferRelativeResize="0"/>
          <p:nvPr/>
        </p:nvPicPr>
        <p:blipFill>
          <a:blip r:embed="rId3">
            <a:alphaModFix/>
          </a:blip>
          <a:stretch>
            <a:fillRect/>
          </a:stretch>
        </p:blipFill>
        <p:spPr>
          <a:xfrm>
            <a:off x="0" y="0"/>
            <a:ext cx="9151169" cy="5143499"/>
          </a:xfrm>
          <a:prstGeom prst="rect">
            <a:avLst/>
          </a:prstGeom>
          <a:noFill/>
          <a:ln>
            <a:noFill/>
          </a:ln>
        </p:spPr>
      </p:pic>
      <p:sp>
        <p:nvSpPr>
          <p:cNvPr id="598" name="Google Shape;598;p138"/>
          <p:cNvSpPr/>
          <p:nvPr/>
        </p:nvSpPr>
        <p:spPr>
          <a:xfrm>
            <a:off x="8621425" y="4601750"/>
            <a:ext cx="180300" cy="337500"/>
          </a:xfrm>
          <a:prstGeom prst="rect">
            <a:avLst/>
          </a:prstGeom>
          <a:solidFill>
            <a:srgbClr val="F4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9" name="Google Shape;599;p138"/>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139"/>
          <p:cNvPicPr preferRelativeResize="0"/>
          <p:nvPr/>
        </p:nvPicPr>
        <p:blipFill>
          <a:blip r:embed="rId3">
            <a:alphaModFix/>
          </a:blip>
          <a:stretch>
            <a:fillRect/>
          </a:stretch>
        </p:blipFill>
        <p:spPr>
          <a:xfrm>
            <a:off x="0" y="0"/>
            <a:ext cx="9156215" cy="5143501"/>
          </a:xfrm>
          <a:prstGeom prst="rect">
            <a:avLst/>
          </a:prstGeom>
          <a:noFill/>
          <a:ln>
            <a:noFill/>
          </a:ln>
        </p:spPr>
      </p:pic>
      <p:sp>
        <p:nvSpPr>
          <p:cNvPr id="605" name="Google Shape;605;p139"/>
          <p:cNvSpPr/>
          <p:nvPr/>
        </p:nvSpPr>
        <p:spPr>
          <a:xfrm>
            <a:off x="8598925" y="4613000"/>
            <a:ext cx="371400" cy="360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6" name="Google Shape;606;p139"/>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607" name="Google Shape;607;p139" descr="Image"/>
          <p:cNvPicPr preferRelativeResize="0"/>
          <p:nvPr/>
        </p:nvPicPr>
        <p:blipFill rotWithShape="1">
          <a:blip r:embed="rId5">
            <a:alphaModFix/>
          </a:blip>
          <a:srcRect/>
          <a:stretch/>
        </p:blipFill>
        <p:spPr>
          <a:xfrm>
            <a:off x="288136" y="4707155"/>
            <a:ext cx="188268" cy="21388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140"/>
          <p:cNvSpPr txBox="1">
            <a:spLocks noGrp="1"/>
          </p:cNvSpPr>
          <p:nvPr>
            <p:ph type="body" idx="4294967295"/>
          </p:nvPr>
        </p:nvSpPr>
        <p:spPr>
          <a:xfrm>
            <a:off x="351025" y="664450"/>
            <a:ext cx="1094400" cy="26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1000"/>
              </a:spcAft>
              <a:buClr>
                <a:srgbClr val="5E6EBF"/>
              </a:buClr>
              <a:buFont typeface="Arial"/>
              <a:buNone/>
            </a:pPr>
            <a:r>
              <a:rPr lang="en" b="1">
                <a:solidFill>
                  <a:srgbClr val="004C3F"/>
                </a:solidFill>
              </a:rPr>
              <a:t>At a Glance</a:t>
            </a:r>
            <a:endParaRPr b="1">
              <a:solidFill>
                <a:srgbClr val="004C3F"/>
              </a:solidFill>
              <a:latin typeface="Roboto"/>
              <a:ea typeface="Roboto"/>
              <a:cs typeface="Roboto"/>
              <a:sym typeface="Roboto"/>
            </a:endParaRPr>
          </a:p>
        </p:txBody>
      </p:sp>
      <p:sp>
        <p:nvSpPr>
          <p:cNvPr id="613" name="Google Shape;613;p140"/>
          <p:cNvSpPr txBox="1">
            <a:spLocks noGrp="1"/>
          </p:cNvSpPr>
          <p:nvPr>
            <p:ph type="body" idx="4294967295"/>
          </p:nvPr>
        </p:nvSpPr>
        <p:spPr>
          <a:xfrm>
            <a:off x="2269850" y="856050"/>
            <a:ext cx="2651100" cy="17157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5E6EBF"/>
              </a:buClr>
              <a:buFont typeface="Arial"/>
              <a:buNone/>
            </a:pPr>
            <a:r>
              <a:rPr lang="en" sz="7200">
                <a:solidFill>
                  <a:srgbClr val="90DFD6"/>
                </a:solidFill>
                <a:latin typeface="Roboto Black"/>
                <a:ea typeface="Roboto Black"/>
                <a:cs typeface="Roboto Black"/>
                <a:sym typeface="Roboto Black"/>
              </a:rPr>
              <a:t>1M+</a:t>
            </a:r>
            <a:endParaRPr sz="7200">
              <a:solidFill>
                <a:srgbClr val="90DFD6"/>
              </a:solidFill>
              <a:latin typeface="Roboto Black"/>
              <a:ea typeface="Roboto Black"/>
              <a:cs typeface="Roboto Black"/>
              <a:sym typeface="Roboto Black"/>
            </a:endParaRPr>
          </a:p>
          <a:p>
            <a:pPr marL="0" marR="0" lvl="0" indent="0" algn="ctr" rtl="0">
              <a:lnSpc>
                <a:spcPct val="100000"/>
              </a:lnSpc>
              <a:spcBef>
                <a:spcPts val="0"/>
              </a:spcBef>
              <a:spcAft>
                <a:spcPts val="0"/>
              </a:spcAft>
              <a:buClr>
                <a:srgbClr val="F3F4FA"/>
              </a:buClr>
              <a:buFont typeface="Arial"/>
              <a:buNone/>
            </a:pPr>
            <a:r>
              <a:rPr lang="en" sz="1200">
                <a:solidFill>
                  <a:srgbClr val="9E9E9E"/>
                </a:solidFill>
                <a:latin typeface="Roboto"/>
                <a:ea typeface="Roboto"/>
                <a:cs typeface="Roboto"/>
                <a:sym typeface="Roboto"/>
              </a:rPr>
              <a:t>merchants</a:t>
            </a:r>
            <a:endParaRPr sz="1300" b="1">
              <a:solidFill>
                <a:srgbClr val="9E9E9E"/>
              </a:solidFill>
              <a:latin typeface="Roboto"/>
              <a:ea typeface="Roboto"/>
              <a:cs typeface="Roboto"/>
              <a:sym typeface="Roboto"/>
            </a:endParaRPr>
          </a:p>
        </p:txBody>
      </p:sp>
      <p:sp>
        <p:nvSpPr>
          <p:cNvPr id="614" name="Google Shape;614;p140"/>
          <p:cNvSpPr txBox="1">
            <a:spLocks noGrp="1"/>
          </p:cNvSpPr>
          <p:nvPr>
            <p:ph type="body" idx="4294967295"/>
          </p:nvPr>
        </p:nvSpPr>
        <p:spPr>
          <a:xfrm>
            <a:off x="5277950" y="856050"/>
            <a:ext cx="2826900" cy="1715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4BEBF"/>
              </a:buClr>
              <a:buFont typeface="Arial"/>
              <a:buNone/>
            </a:pPr>
            <a:r>
              <a:rPr lang="en" sz="7200">
                <a:solidFill>
                  <a:srgbClr val="90DFD6"/>
                </a:solidFill>
                <a:latin typeface="Roboto Black"/>
                <a:ea typeface="Roboto Black"/>
                <a:cs typeface="Roboto Black"/>
                <a:sym typeface="Roboto Black"/>
              </a:rPr>
              <a:t>$202B</a:t>
            </a:r>
            <a:br>
              <a:rPr lang="en" sz="7200" b="1">
                <a:solidFill>
                  <a:srgbClr val="004C3F"/>
                </a:solidFill>
                <a:latin typeface="Roboto"/>
                <a:ea typeface="Roboto"/>
                <a:cs typeface="Roboto"/>
                <a:sym typeface="Roboto"/>
              </a:rPr>
            </a:br>
            <a:r>
              <a:rPr lang="en" sz="1200">
                <a:solidFill>
                  <a:srgbClr val="9E9E9E"/>
                </a:solidFill>
              </a:rPr>
              <a:t>sales on Shopify</a:t>
            </a:r>
            <a:endParaRPr sz="1300">
              <a:solidFill>
                <a:srgbClr val="9E9E9E"/>
              </a:solidFill>
              <a:latin typeface="Roboto"/>
              <a:ea typeface="Roboto"/>
              <a:cs typeface="Roboto"/>
              <a:sym typeface="Roboto"/>
            </a:endParaRPr>
          </a:p>
        </p:txBody>
      </p:sp>
      <p:sp>
        <p:nvSpPr>
          <p:cNvPr id="615" name="Google Shape;615;p140"/>
          <p:cNvSpPr txBox="1">
            <a:spLocks noGrp="1"/>
          </p:cNvSpPr>
          <p:nvPr>
            <p:ph type="body" idx="4294967295"/>
          </p:nvPr>
        </p:nvSpPr>
        <p:spPr>
          <a:xfrm>
            <a:off x="2269850" y="2571750"/>
            <a:ext cx="2651100" cy="1715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5E6EBF"/>
              </a:buClr>
              <a:buFont typeface="Arial"/>
              <a:buNone/>
            </a:pPr>
            <a:r>
              <a:rPr lang="en" sz="7200">
                <a:solidFill>
                  <a:srgbClr val="004C3F"/>
                </a:solidFill>
                <a:latin typeface="Roboto Black"/>
                <a:ea typeface="Roboto Black"/>
                <a:cs typeface="Roboto Black"/>
                <a:sym typeface="Roboto Black"/>
              </a:rPr>
              <a:t>175+</a:t>
            </a:r>
            <a:endParaRPr sz="7200">
              <a:solidFill>
                <a:srgbClr val="004C3F"/>
              </a:solidFill>
              <a:latin typeface="Roboto Black"/>
              <a:ea typeface="Roboto Black"/>
              <a:cs typeface="Roboto Black"/>
              <a:sym typeface="Roboto Black"/>
            </a:endParaRPr>
          </a:p>
          <a:p>
            <a:pPr marL="0" marR="0" lvl="0" indent="0" algn="ctr" rtl="0">
              <a:lnSpc>
                <a:spcPct val="100000"/>
              </a:lnSpc>
              <a:spcBef>
                <a:spcPts val="0"/>
              </a:spcBef>
              <a:spcAft>
                <a:spcPts val="0"/>
              </a:spcAft>
              <a:buClr>
                <a:srgbClr val="F3F4FA"/>
              </a:buClr>
              <a:buFont typeface="Arial"/>
              <a:buNone/>
            </a:pPr>
            <a:r>
              <a:rPr lang="en" sz="1200">
                <a:solidFill>
                  <a:srgbClr val="9E9E9E"/>
                </a:solidFill>
                <a:latin typeface="Roboto"/>
                <a:ea typeface="Roboto"/>
                <a:cs typeface="Roboto"/>
                <a:sym typeface="Roboto"/>
              </a:rPr>
              <a:t>countries</a:t>
            </a:r>
            <a:endParaRPr sz="1300" b="1">
              <a:solidFill>
                <a:srgbClr val="9E9E9E"/>
              </a:solidFill>
              <a:latin typeface="Roboto"/>
              <a:ea typeface="Roboto"/>
              <a:cs typeface="Roboto"/>
              <a:sym typeface="Roboto"/>
            </a:endParaRPr>
          </a:p>
        </p:txBody>
      </p:sp>
      <p:sp>
        <p:nvSpPr>
          <p:cNvPr id="616" name="Google Shape;616;p140"/>
          <p:cNvSpPr txBox="1">
            <a:spLocks noGrp="1"/>
          </p:cNvSpPr>
          <p:nvPr>
            <p:ph type="body" idx="4294967295"/>
          </p:nvPr>
        </p:nvSpPr>
        <p:spPr>
          <a:xfrm>
            <a:off x="5277950" y="2571750"/>
            <a:ext cx="2651100" cy="17157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4BEBF"/>
              </a:buClr>
              <a:buFont typeface="Arial"/>
              <a:buNone/>
            </a:pPr>
            <a:r>
              <a:rPr lang="en" sz="7200" b="1">
                <a:solidFill>
                  <a:srgbClr val="004C3F"/>
                </a:solidFill>
              </a:rPr>
              <a:t>5K+</a:t>
            </a:r>
            <a:br>
              <a:rPr lang="en" sz="7200" b="1">
                <a:solidFill>
                  <a:srgbClr val="004C3F"/>
                </a:solidFill>
                <a:latin typeface="Roboto"/>
                <a:ea typeface="Roboto"/>
                <a:cs typeface="Roboto"/>
                <a:sym typeface="Roboto"/>
              </a:rPr>
            </a:br>
            <a:r>
              <a:rPr lang="en" sz="1200">
                <a:solidFill>
                  <a:srgbClr val="9E9E9E"/>
                </a:solidFill>
              </a:rPr>
              <a:t>employees</a:t>
            </a:r>
            <a:endParaRPr sz="1300">
              <a:solidFill>
                <a:srgbClr val="9E9E9E"/>
              </a:solidFill>
              <a:latin typeface="Roboto"/>
              <a:ea typeface="Roboto"/>
              <a:cs typeface="Roboto"/>
              <a:sym typeface="Roboto"/>
            </a:endParaRPr>
          </a:p>
        </p:txBody>
      </p:sp>
      <p:sp>
        <p:nvSpPr>
          <p:cNvPr id="617" name="Google Shape;617;p140"/>
          <p:cNvSpPr txBox="1">
            <a:spLocks noGrp="1"/>
          </p:cNvSpPr>
          <p:nvPr>
            <p:ph type="sldNum" idx="12"/>
          </p:nvPr>
        </p:nvSpPr>
        <p:spPr>
          <a:xfrm>
            <a:off x="8361859" y="171976"/>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600">
                <a:solidFill>
                  <a:srgbClr val="004C3F"/>
                </a:solidFill>
                <a:latin typeface="Roboto"/>
                <a:ea typeface="Roboto"/>
                <a:cs typeface="Roboto"/>
                <a:sym typeface="Roboto"/>
              </a:rPr>
              <a:t>6</a:t>
            </a:fld>
            <a:endParaRPr sz="600">
              <a:solidFill>
                <a:srgbClr val="004C3F"/>
              </a:solidFill>
              <a:latin typeface="Roboto"/>
              <a:ea typeface="Roboto"/>
              <a:cs typeface="Roboto"/>
              <a:sym typeface="Roboto"/>
            </a:endParaRPr>
          </a:p>
        </p:txBody>
      </p:sp>
      <p:pic>
        <p:nvPicPr>
          <p:cNvPr id="618" name="Google Shape;618;p140" descr="Image"/>
          <p:cNvPicPr preferRelativeResize="0"/>
          <p:nvPr/>
        </p:nvPicPr>
        <p:blipFill rotWithShape="1">
          <a:blip r:embed="rId3">
            <a:alphaModFix/>
          </a:blip>
          <a:srcRect/>
          <a:stretch/>
        </p:blipFill>
        <p:spPr>
          <a:xfrm>
            <a:off x="288136" y="4707155"/>
            <a:ext cx="188268" cy="21388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141"/>
          <p:cNvSpPr txBox="1">
            <a:spLocks noGrp="1"/>
          </p:cNvSpPr>
          <p:nvPr>
            <p:ph type="body" idx="4294967295"/>
          </p:nvPr>
        </p:nvSpPr>
        <p:spPr>
          <a:xfrm>
            <a:off x="351025" y="664450"/>
            <a:ext cx="1400100" cy="266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1000"/>
              </a:spcAft>
              <a:buClr>
                <a:srgbClr val="5E6EBF"/>
              </a:buClr>
              <a:buFont typeface="Arial"/>
              <a:buNone/>
            </a:pPr>
            <a:r>
              <a:rPr lang="en" b="1">
                <a:solidFill>
                  <a:srgbClr val="004C3F"/>
                </a:solidFill>
                <a:latin typeface="Roboto"/>
                <a:ea typeface="Roboto"/>
                <a:cs typeface="Roboto"/>
                <a:sym typeface="Roboto"/>
              </a:rPr>
              <a:t>Our merchants</a:t>
            </a:r>
            <a:endParaRPr b="1">
              <a:solidFill>
                <a:srgbClr val="004C3F"/>
              </a:solidFill>
              <a:latin typeface="Roboto"/>
              <a:ea typeface="Roboto"/>
              <a:cs typeface="Roboto"/>
              <a:sym typeface="Roboto"/>
            </a:endParaRPr>
          </a:p>
        </p:txBody>
      </p:sp>
      <p:pic>
        <p:nvPicPr>
          <p:cNvPr id="624" name="Google Shape;624;p141"/>
          <p:cNvPicPr preferRelativeResize="0"/>
          <p:nvPr/>
        </p:nvPicPr>
        <p:blipFill>
          <a:blip r:embed="rId3">
            <a:alphaModFix/>
          </a:blip>
          <a:stretch>
            <a:fillRect/>
          </a:stretch>
        </p:blipFill>
        <p:spPr>
          <a:xfrm>
            <a:off x="4274725" y="2409487"/>
            <a:ext cx="890424" cy="467476"/>
          </a:xfrm>
          <a:prstGeom prst="rect">
            <a:avLst/>
          </a:prstGeom>
          <a:noFill/>
          <a:ln>
            <a:noFill/>
          </a:ln>
        </p:spPr>
      </p:pic>
      <p:pic>
        <p:nvPicPr>
          <p:cNvPr id="625" name="Google Shape;625;p141"/>
          <p:cNvPicPr preferRelativeResize="0"/>
          <p:nvPr/>
        </p:nvPicPr>
        <p:blipFill>
          <a:blip r:embed="rId4">
            <a:alphaModFix/>
          </a:blip>
          <a:stretch>
            <a:fillRect/>
          </a:stretch>
        </p:blipFill>
        <p:spPr>
          <a:xfrm>
            <a:off x="3132075" y="918393"/>
            <a:ext cx="1103825" cy="715450"/>
          </a:xfrm>
          <a:prstGeom prst="rect">
            <a:avLst/>
          </a:prstGeom>
          <a:noFill/>
          <a:ln>
            <a:noFill/>
          </a:ln>
        </p:spPr>
      </p:pic>
      <p:pic>
        <p:nvPicPr>
          <p:cNvPr id="626" name="Google Shape;626;p141"/>
          <p:cNvPicPr preferRelativeResize="0"/>
          <p:nvPr/>
        </p:nvPicPr>
        <p:blipFill>
          <a:blip r:embed="rId5">
            <a:alphaModFix/>
          </a:blip>
          <a:stretch>
            <a:fillRect/>
          </a:stretch>
        </p:blipFill>
        <p:spPr>
          <a:xfrm>
            <a:off x="1970513" y="3063320"/>
            <a:ext cx="1030975" cy="389191"/>
          </a:xfrm>
          <a:prstGeom prst="rect">
            <a:avLst/>
          </a:prstGeom>
          <a:noFill/>
          <a:ln>
            <a:noFill/>
          </a:ln>
        </p:spPr>
      </p:pic>
      <p:pic>
        <p:nvPicPr>
          <p:cNvPr id="627" name="Google Shape;627;p141"/>
          <p:cNvPicPr preferRelativeResize="0"/>
          <p:nvPr/>
        </p:nvPicPr>
        <p:blipFill>
          <a:blip r:embed="rId6">
            <a:alphaModFix/>
          </a:blip>
          <a:stretch>
            <a:fillRect/>
          </a:stretch>
        </p:blipFill>
        <p:spPr>
          <a:xfrm>
            <a:off x="2062800" y="1554989"/>
            <a:ext cx="1030975" cy="757385"/>
          </a:xfrm>
          <a:prstGeom prst="rect">
            <a:avLst/>
          </a:prstGeom>
          <a:noFill/>
          <a:ln>
            <a:noFill/>
          </a:ln>
        </p:spPr>
      </p:pic>
      <p:pic>
        <p:nvPicPr>
          <p:cNvPr id="628" name="Google Shape;628;p141"/>
          <p:cNvPicPr preferRelativeResize="0"/>
          <p:nvPr/>
        </p:nvPicPr>
        <p:blipFill rotWithShape="1">
          <a:blip r:embed="rId7">
            <a:alphaModFix/>
          </a:blip>
          <a:srcRect r="14944"/>
          <a:stretch/>
        </p:blipFill>
        <p:spPr>
          <a:xfrm>
            <a:off x="6688900" y="3032400"/>
            <a:ext cx="757375" cy="530525"/>
          </a:xfrm>
          <a:prstGeom prst="rect">
            <a:avLst/>
          </a:prstGeom>
          <a:noFill/>
          <a:ln>
            <a:noFill/>
          </a:ln>
        </p:spPr>
      </p:pic>
      <p:pic>
        <p:nvPicPr>
          <p:cNvPr id="629" name="Google Shape;629;p141"/>
          <p:cNvPicPr preferRelativeResize="0"/>
          <p:nvPr/>
        </p:nvPicPr>
        <p:blipFill>
          <a:blip r:embed="rId8">
            <a:alphaModFix/>
          </a:blip>
          <a:stretch>
            <a:fillRect/>
          </a:stretch>
        </p:blipFill>
        <p:spPr>
          <a:xfrm>
            <a:off x="6597975" y="1564244"/>
            <a:ext cx="939250" cy="695732"/>
          </a:xfrm>
          <a:prstGeom prst="rect">
            <a:avLst/>
          </a:prstGeom>
          <a:noFill/>
          <a:ln>
            <a:noFill/>
          </a:ln>
        </p:spPr>
      </p:pic>
      <p:pic>
        <p:nvPicPr>
          <p:cNvPr id="630" name="Google Shape;630;p141"/>
          <p:cNvPicPr preferRelativeResize="0"/>
          <p:nvPr/>
        </p:nvPicPr>
        <p:blipFill rotWithShape="1">
          <a:blip r:embed="rId9">
            <a:alphaModFix/>
          </a:blip>
          <a:srcRect l="1133" t="30114" r="1143" b="26717"/>
          <a:stretch/>
        </p:blipFill>
        <p:spPr>
          <a:xfrm>
            <a:off x="3255711" y="1757951"/>
            <a:ext cx="939249" cy="414936"/>
          </a:xfrm>
          <a:prstGeom prst="rect">
            <a:avLst/>
          </a:prstGeom>
          <a:noFill/>
          <a:ln>
            <a:noFill/>
          </a:ln>
        </p:spPr>
      </p:pic>
      <p:pic>
        <p:nvPicPr>
          <p:cNvPr id="631" name="Google Shape;631;p141"/>
          <p:cNvPicPr preferRelativeResize="0"/>
          <p:nvPr/>
        </p:nvPicPr>
        <p:blipFill>
          <a:blip r:embed="rId10">
            <a:alphaModFix/>
          </a:blip>
          <a:stretch>
            <a:fillRect/>
          </a:stretch>
        </p:blipFill>
        <p:spPr>
          <a:xfrm>
            <a:off x="4329915" y="940002"/>
            <a:ext cx="757375" cy="757375"/>
          </a:xfrm>
          <a:prstGeom prst="rect">
            <a:avLst/>
          </a:prstGeom>
          <a:noFill/>
          <a:ln>
            <a:noFill/>
          </a:ln>
        </p:spPr>
      </p:pic>
      <p:pic>
        <p:nvPicPr>
          <p:cNvPr id="632" name="Google Shape;632;p141"/>
          <p:cNvPicPr preferRelativeResize="0"/>
          <p:nvPr/>
        </p:nvPicPr>
        <p:blipFill>
          <a:blip r:embed="rId11">
            <a:alphaModFix/>
          </a:blip>
          <a:stretch>
            <a:fillRect/>
          </a:stretch>
        </p:blipFill>
        <p:spPr>
          <a:xfrm>
            <a:off x="3244371" y="3063325"/>
            <a:ext cx="879220" cy="389175"/>
          </a:xfrm>
          <a:prstGeom prst="rect">
            <a:avLst/>
          </a:prstGeom>
          <a:noFill/>
          <a:ln>
            <a:noFill/>
          </a:ln>
        </p:spPr>
      </p:pic>
      <p:pic>
        <p:nvPicPr>
          <p:cNvPr id="633" name="Google Shape;633;p141"/>
          <p:cNvPicPr preferRelativeResize="0"/>
          <p:nvPr/>
        </p:nvPicPr>
        <p:blipFill>
          <a:blip r:embed="rId12">
            <a:alphaModFix/>
          </a:blip>
          <a:stretch>
            <a:fillRect/>
          </a:stretch>
        </p:blipFill>
        <p:spPr>
          <a:xfrm>
            <a:off x="5326350" y="3195454"/>
            <a:ext cx="1103824" cy="204414"/>
          </a:xfrm>
          <a:prstGeom prst="rect">
            <a:avLst/>
          </a:prstGeom>
          <a:noFill/>
          <a:ln>
            <a:noFill/>
          </a:ln>
        </p:spPr>
      </p:pic>
      <p:pic>
        <p:nvPicPr>
          <p:cNvPr id="634" name="Google Shape;634;p141"/>
          <p:cNvPicPr preferRelativeResize="0"/>
          <p:nvPr/>
        </p:nvPicPr>
        <p:blipFill>
          <a:blip r:embed="rId13">
            <a:alphaModFix/>
          </a:blip>
          <a:stretch>
            <a:fillRect/>
          </a:stretch>
        </p:blipFill>
        <p:spPr>
          <a:xfrm>
            <a:off x="4280325" y="3760220"/>
            <a:ext cx="879225" cy="293067"/>
          </a:xfrm>
          <a:prstGeom prst="rect">
            <a:avLst/>
          </a:prstGeom>
          <a:noFill/>
          <a:ln>
            <a:noFill/>
          </a:ln>
        </p:spPr>
      </p:pic>
      <p:pic>
        <p:nvPicPr>
          <p:cNvPr id="635" name="Google Shape;635;p141"/>
          <p:cNvPicPr preferRelativeResize="0"/>
          <p:nvPr/>
        </p:nvPicPr>
        <p:blipFill>
          <a:blip r:embed="rId14">
            <a:alphaModFix/>
          </a:blip>
          <a:stretch>
            <a:fillRect/>
          </a:stretch>
        </p:blipFill>
        <p:spPr>
          <a:xfrm>
            <a:off x="6597963" y="2132600"/>
            <a:ext cx="939250" cy="939250"/>
          </a:xfrm>
          <a:prstGeom prst="rect">
            <a:avLst/>
          </a:prstGeom>
          <a:noFill/>
          <a:ln>
            <a:noFill/>
          </a:ln>
        </p:spPr>
      </p:pic>
      <p:pic>
        <p:nvPicPr>
          <p:cNvPr id="636" name="Google Shape;636;p141"/>
          <p:cNvPicPr preferRelativeResize="0"/>
          <p:nvPr/>
        </p:nvPicPr>
        <p:blipFill>
          <a:blip r:embed="rId15">
            <a:alphaModFix/>
          </a:blip>
          <a:stretch>
            <a:fillRect/>
          </a:stretch>
        </p:blipFill>
        <p:spPr>
          <a:xfrm>
            <a:off x="6642759" y="893850"/>
            <a:ext cx="849675" cy="849675"/>
          </a:xfrm>
          <a:prstGeom prst="rect">
            <a:avLst/>
          </a:prstGeom>
          <a:noFill/>
          <a:ln>
            <a:noFill/>
          </a:ln>
        </p:spPr>
      </p:pic>
      <p:pic>
        <p:nvPicPr>
          <p:cNvPr id="637" name="Google Shape;637;p141"/>
          <p:cNvPicPr preferRelativeResize="0"/>
          <p:nvPr/>
        </p:nvPicPr>
        <p:blipFill rotWithShape="1">
          <a:blip r:embed="rId16">
            <a:alphaModFix/>
          </a:blip>
          <a:srcRect l="19941" t="27969" r="12183" b="31902"/>
          <a:stretch/>
        </p:blipFill>
        <p:spPr>
          <a:xfrm>
            <a:off x="3168488" y="2296988"/>
            <a:ext cx="1030976" cy="610487"/>
          </a:xfrm>
          <a:prstGeom prst="rect">
            <a:avLst/>
          </a:prstGeom>
          <a:noFill/>
          <a:ln>
            <a:noFill/>
          </a:ln>
        </p:spPr>
      </p:pic>
      <p:pic>
        <p:nvPicPr>
          <p:cNvPr id="638" name="Google Shape;638;p141"/>
          <p:cNvPicPr preferRelativeResize="0"/>
          <p:nvPr/>
        </p:nvPicPr>
        <p:blipFill>
          <a:blip r:embed="rId17">
            <a:alphaModFix/>
          </a:blip>
          <a:stretch>
            <a:fillRect/>
          </a:stretch>
        </p:blipFill>
        <p:spPr>
          <a:xfrm>
            <a:off x="7600300" y="1414763"/>
            <a:ext cx="994700" cy="994700"/>
          </a:xfrm>
          <a:prstGeom prst="rect">
            <a:avLst/>
          </a:prstGeom>
          <a:noFill/>
          <a:ln>
            <a:noFill/>
          </a:ln>
        </p:spPr>
      </p:pic>
      <p:pic>
        <p:nvPicPr>
          <p:cNvPr id="639" name="Google Shape;639;p141"/>
          <p:cNvPicPr preferRelativeResize="0"/>
          <p:nvPr/>
        </p:nvPicPr>
        <p:blipFill>
          <a:blip r:embed="rId18">
            <a:alphaModFix/>
          </a:blip>
          <a:stretch>
            <a:fillRect/>
          </a:stretch>
        </p:blipFill>
        <p:spPr>
          <a:xfrm>
            <a:off x="5528398" y="2352323"/>
            <a:ext cx="581825" cy="581825"/>
          </a:xfrm>
          <a:prstGeom prst="rect">
            <a:avLst/>
          </a:prstGeom>
          <a:noFill/>
          <a:ln>
            <a:noFill/>
          </a:ln>
        </p:spPr>
      </p:pic>
      <p:pic>
        <p:nvPicPr>
          <p:cNvPr id="640" name="Google Shape;640;p141"/>
          <p:cNvPicPr preferRelativeResize="0"/>
          <p:nvPr/>
        </p:nvPicPr>
        <p:blipFill>
          <a:blip r:embed="rId19">
            <a:alphaModFix/>
          </a:blip>
          <a:stretch>
            <a:fillRect/>
          </a:stretch>
        </p:blipFill>
        <p:spPr>
          <a:xfrm>
            <a:off x="2026375" y="2315249"/>
            <a:ext cx="1103825" cy="573989"/>
          </a:xfrm>
          <a:prstGeom prst="rect">
            <a:avLst/>
          </a:prstGeom>
          <a:noFill/>
          <a:ln>
            <a:noFill/>
          </a:ln>
        </p:spPr>
      </p:pic>
      <p:pic>
        <p:nvPicPr>
          <p:cNvPr id="641" name="Google Shape;641;p141"/>
          <p:cNvPicPr preferRelativeResize="0"/>
          <p:nvPr/>
        </p:nvPicPr>
        <p:blipFill>
          <a:blip r:embed="rId20">
            <a:alphaModFix/>
          </a:blip>
          <a:stretch>
            <a:fillRect/>
          </a:stretch>
        </p:blipFill>
        <p:spPr>
          <a:xfrm>
            <a:off x="7745338" y="2456311"/>
            <a:ext cx="849675" cy="373839"/>
          </a:xfrm>
          <a:prstGeom prst="rect">
            <a:avLst/>
          </a:prstGeom>
          <a:noFill/>
          <a:ln>
            <a:noFill/>
          </a:ln>
        </p:spPr>
      </p:pic>
      <p:sp>
        <p:nvSpPr>
          <p:cNvPr id="642" name="Google Shape;642;p141"/>
          <p:cNvSpPr/>
          <p:nvPr/>
        </p:nvSpPr>
        <p:spPr>
          <a:xfrm>
            <a:off x="4193556" y="2992097"/>
            <a:ext cx="1019400" cy="543000"/>
          </a:xfrm>
          <a:prstGeom prst="roundRect">
            <a:avLst>
              <a:gd name="adj" fmla="val 2382"/>
            </a:avLst>
          </a:prstGeom>
          <a:solidFill>
            <a:srgbClr val="FFFFFF"/>
          </a:solidFill>
          <a:ln>
            <a:noFill/>
          </a:ln>
        </p:spPr>
        <p:txBody>
          <a:bodyPr spcFirstLastPara="1" wrap="square" lIns="91450" tIns="45725" rIns="91450" bIns="45725" anchor="ctr" anchorCtr="0">
            <a:noAutofit/>
          </a:bodyPr>
          <a:lstStyle/>
          <a:p>
            <a:pPr marL="0" marR="0" lvl="0" indent="0" algn="ctr" rtl="0">
              <a:spcBef>
                <a:spcPts val="0"/>
              </a:spcBef>
              <a:spcAft>
                <a:spcPts val="0"/>
              </a:spcAft>
              <a:buNone/>
            </a:pPr>
            <a:endParaRPr sz="2400" b="0" i="0" u="none" strike="noStrike" cap="none">
              <a:solidFill>
                <a:srgbClr val="FFFFFF"/>
              </a:solidFill>
              <a:latin typeface="Source Sans Pro"/>
              <a:ea typeface="Source Sans Pro"/>
              <a:cs typeface="Source Sans Pro"/>
              <a:sym typeface="Source Sans Pro"/>
            </a:endParaRPr>
          </a:p>
        </p:txBody>
      </p:sp>
      <p:sp>
        <p:nvSpPr>
          <p:cNvPr id="643" name="Google Shape;643;p141"/>
          <p:cNvSpPr/>
          <p:nvPr/>
        </p:nvSpPr>
        <p:spPr>
          <a:xfrm>
            <a:off x="5322858" y="1032477"/>
            <a:ext cx="1019400" cy="543000"/>
          </a:xfrm>
          <a:prstGeom prst="roundRect">
            <a:avLst>
              <a:gd name="adj" fmla="val 2382"/>
            </a:avLst>
          </a:prstGeom>
          <a:solidFill>
            <a:srgbClr val="FFFFFF"/>
          </a:solidFill>
          <a:ln>
            <a:noFill/>
          </a:ln>
        </p:spPr>
        <p:txBody>
          <a:bodyPr spcFirstLastPara="1" wrap="square" lIns="91450" tIns="45725" rIns="91450" bIns="45725" anchor="ctr" anchorCtr="0">
            <a:noAutofit/>
          </a:bodyPr>
          <a:lstStyle/>
          <a:p>
            <a:pPr marL="0" marR="0" lvl="0" indent="0" algn="ctr" rtl="0">
              <a:spcBef>
                <a:spcPts val="0"/>
              </a:spcBef>
              <a:spcAft>
                <a:spcPts val="0"/>
              </a:spcAft>
              <a:buNone/>
            </a:pPr>
            <a:endParaRPr sz="2400" b="0" i="0" u="none" strike="noStrike" cap="none">
              <a:solidFill>
                <a:srgbClr val="FFFFFF"/>
              </a:solidFill>
              <a:latin typeface="Source Sans Pro"/>
              <a:ea typeface="Source Sans Pro"/>
              <a:cs typeface="Source Sans Pro"/>
              <a:sym typeface="Source Sans Pro"/>
            </a:endParaRPr>
          </a:p>
        </p:txBody>
      </p:sp>
      <p:sp>
        <p:nvSpPr>
          <p:cNvPr id="644" name="Google Shape;644;p141"/>
          <p:cNvSpPr/>
          <p:nvPr/>
        </p:nvSpPr>
        <p:spPr>
          <a:xfrm>
            <a:off x="5322858" y="1682310"/>
            <a:ext cx="1019400" cy="543000"/>
          </a:xfrm>
          <a:prstGeom prst="roundRect">
            <a:avLst>
              <a:gd name="adj" fmla="val 2382"/>
            </a:avLst>
          </a:prstGeom>
          <a:solidFill>
            <a:srgbClr val="FFFFFF"/>
          </a:solidFill>
          <a:ln>
            <a:noFill/>
          </a:ln>
        </p:spPr>
        <p:txBody>
          <a:bodyPr spcFirstLastPara="1" wrap="square" lIns="91450" tIns="45725" rIns="91450" bIns="45725" anchor="ctr" anchorCtr="0">
            <a:noAutofit/>
          </a:bodyPr>
          <a:lstStyle/>
          <a:p>
            <a:pPr marL="0" marR="0" lvl="0" indent="0" algn="ctr" rtl="0">
              <a:spcBef>
                <a:spcPts val="0"/>
              </a:spcBef>
              <a:spcAft>
                <a:spcPts val="0"/>
              </a:spcAft>
              <a:buNone/>
            </a:pPr>
            <a:endParaRPr sz="2400" b="0" i="0" u="none" strike="noStrike" cap="none">
              <a:solidFill>
                <a:srgbClr val="FFFFFF"/>
              </a:solidFill>
              <a:latin typeface="Source Sans Pro"/>
              <a:ea typeface="Source Sans Pro"/>
              <a:cs typeface="Source Sans Pro"/>
              <a:sym typeface="Source Sans Pro"/>
            </a:endParaRPr>
          </a:p>
        </p:txBody>
      </p:sp>
      <p:sp>
        <p:nvSpPr>
          <p:cNvPr id="645" name="Google Shape;645;p141"/>
          <p:cNvSpPr/>
          <p:nvPr/>
        </p:nvSpPr>
        <p:spPr>
          <a:xfrm>
            <a:off x="7575674" y="1032477"/>
            <a:ext cx="1019400" cy="543000"/>
          </a:xfrm>
          <a:prstGeom prst="roundRect">
            <a:avLst>
              <a:gd name="adj" fmla="val 2382"/>
            </a:avLst>
          </a:prstGeom>
          <a:solidFill>
            <a:srgbClr val="FFFFFF"/>
          </a:solidFill>
          <a:ln>
            <a:noFill/>
          </a:ln>
        </p:spPr>
        <p:txBody>
          <a:bodyPr spcFirstLastPara="1" wrap="square" lIns="91450" tIns="45725" rIns="91450" bIns="45725" anchor="ctr" anchorCtr="0">
            <a:noAutofit/>
          </a:bodyPr>
          <a:lstStyle/>
          <a:p>
            <a:pPr marL="0" marR="0" lvl="0" indent="0" algn="ctr" rtl="0">
              <a:spcBef>
                <a:spcPts val="0"/>
              </a:spcBef>
              <a:spcAft>
                <a:spcPts val="0"/>
              </a:spcAft>
              <a:buNone/>
            </a:pPr>
            <a:endParaRPr sz="2400" b="0" i="0" u="none" strike="noStrike" cap="none">
              <a:solidFill>
                <a:srgbClr val="FFFFFF"/>
              </a:solidFill>
              <a:latin typeface="Source Sans Pro"/>
              <a:ea typeface="Source Sans Pro"/>
              <a:cs typeface="Source Sans Pro"/>
              <a:sym typeface="Source Sans Pro"/>
            </a:endParaRPr>
          </a:p>
        </p:txBody>
      </p:sp>
      <p:pic>
        <p:nvPicPr>
          <p:cNvPr id="646" name="Google Shape;646;p141"/>
          <p:cNvPicPr preferRelativeResize="0"/>
          <p:nvPr/>
        </p:nvPicPr>
        <p:blipFill>
          <a:blip r:embed="rId21">
            <a:alphaModFix/>
          </a:blip>
          <a:stretch>
            <a:fillRect/>
          </a:stretch>
        </p:blipFill>
        <p:spPr>
          <a:xfrm>
            <a:off x="7705388" y="918397"/>
            <a:ext cx="767762" cy="767698"/>
          </a:xfrm>
          <a:prstGeom prst="rect">
            <a:avLst/>
          </a:prstGeom>
          <a:noFill/>
          <a:ln>
            <a:noFill/>
          </a:ln>
        </p:spPr>
      </p:pic>
      <p:pic>
        <p:nvPicPr>
          <p:cNvPr id="647" name="Google Shape;647;p141"/>
          <p:cNvPicPr preferRelativeResize="0"/>
          <p:nvPr/>
        </p:nvPicPr>
        <p:blipFill>
          <a:blip r:embed="rId22">
            <a:alphaModFix/>
          </a:blip>
          <a:stretch>
            <a:fillRect/>
          </a:stretch>
        </p:blipFill>
        <p:spPr>
          <a:xfrm>
            <a:off x="5548174" y="1210432"/>
            <a:ext cx="551303" cy="208552"/>
          </a:xfrm>
          <a:prstGeom prst="rect">
            <a:avLst/>
          </a:prstGeom>
          <a:noFill/>
          <a:ln>
            <a:noFill/>
          </a:ln>
        </p:spPr>
      </p:pic>
      <p:pic>
        <p:nvPicPr>
          <p:cNvPr id="648" name="Google Shape;648;p141"/>
          <p:cNvPicPr preferRelativeResize="0"/>
          <p:nvPr/>
        </p:nvPicPr>
        <p:blipFill>
          <a:blip r:embed="rId23">
            <a:alphaModFix/>
          </a:blip>
          <a:stretch>
            <a:fillRect/>
          </a:stretch>
        </p:blipFill>
        <p:spPr>
          <a:xfrm>
            <a:off x="5452672" y="1825644"/>
            <a:ext cx="748076" cy="249331"/>
          </a:xfrm>
          <a:prstGeom prst="rect">
            <a:avLst/>
          </a:prstGeom>
          <a:noFill/>
          <a:ln>
            <a:noFill/>
          </a:ln>
        </p:spPr>
      </p:pic>
      <p:pic>
        <p:nvPicPr>
          <p:cNvPr id="649" name="Google Shape;649;p141"/>
          <p:cNvPicPr preferRelativeResize="0"/>
          <p:nvPr/>
        </p:nvPicPr>
        <p:blipFill>
          <a:blip r:embed="rId24">
            <a:alphaModFix/>
          </a:blip>
          <a:stretch>
            <a:fillRect/>
          </a:stretch>
        </p:blipFill>
        <p:spPr>
          <a:xfrm>
            <a:off x="4332279" y="3238951"/>
            <a:ext cx="748077" cy="106863"/>
          </a:xfrm>
          <a:prstGeom prst="rect">
            <a:avLst/>
          </a:prstGeom>
          <a:noFill/>
          <a:ln>
            <a:noFill/>
          </a:ln>
        </p:spPr>
      </p:pic>
      <p:sp>
        <p:nvSpPr>
          <p:cNvPr id="650" name="Google Shape;650;p141"/>
          <p:cNvSpPr/>
          <p:nvPr/>
        </p:nvSpPr>
        <p:spPr>
          <a:xfrm>
            <a:off x="7575674" y="2992887"/>
            <a:ext cx="1019400" cy="543000"/>
          </a:xfrm>
          <a:prstGeom prst="roundRect">
            <a:avLst>
              <a:gd name="adj" fmla="val 2382"/>
            </a:avLst>
          </a:prstGeom>
          <a:solidFill>
            <a:srgbClr val="FFFFFF"/>
          </a:solidFill>
          <a:ln>
            <a:noFill/>
          </a:ln>
        </p:spPr>
        <p:txBody>
          <a:bodyPr spcFirstLastPara="1" wrap="square" lIns="91450" tIns="45725" rIns="91450" bIns="45725" anchor="ctr" anchorCtr="0">
            <a:noAutofit/>
          </a:bodyPr>
          <a:lstStyle/>
          <a:p>
            <a:pPr marL="0" marR="0" lvl="0" indent="0" algn="ctr" rtl="0">
              <a:spcBef>
                <a:spcPts val="0"/>
              </a:spcBef>
              <a:spcAft>
                <a:spcPts val="0"/>
              </a:spcAft>
              <a:buNone/>
            </a:pPr>
            <a:endParaRPr sz="2400" b="0" i="0" u="none" strike="noStrike" cap="none">
              <a:solidFill>
                <a:srgbClr val="FFFFFF"/>
              </a:solidFill>
              <a:latin typeface="Source Sans Pro"/>
              <a:ea typeface="Source Sans Pro"/>
              <a:cs typeface="Source Sans Pro"/>
              <a:sym typeface="Source Sans Pro"/>
            </a:endParaRPr>
          </a:p>
        </p:txBody>
      </p:sp>
      <p:pic>
        <p:nvPicPr>
          <p:cNvPr id="651" name="Google Shape;651;p141"/>
          <p:cNvPicPr preferRelativeResize="0"/>
          <p:nvPr/>
        </p:nvPicPr>
        <p:blipFill>
          <a:blip r:embed="rId25">
            <a:alphaModFix/>
          </a:blip>
          <a:stretch>
            <a:fillRect/>
          </a:stretch>
        </p:blipFill>
        <p:spPr>
          <a:xfrm>
            <a:off x="3317000" y="3570624"/>
            <a:ext cx="672250" cy="672250"/>
          </a:xfrm>
          <a:prstGeom prst="rect">
            <a:avLst/>
          </a:prstGeom>
          <a:noFill/>
          <a:ln>
            <a:noFill/>
          </a:ln>
        </p:spPr>
      </p:pic>
      <p:pic>
        <p:nvPicPr>
          <p:cNvPr id="652" name="Google Shape;652;p141"/>
          <p:cNvPicPr preferRelativeResize="0"/>
          <p:nvPr/>
        </p:nvPicPr>
        <p:blipFill>
          <a:blip r:embed="rId26">
            <a:alphaModFix/>
          </a:blip>
          <a:stretch>
            <a:fillRect/>
          </a:stretch>
        </p:blipFill>
        <p:spPr>
          <a:xfrm>
            <a:off x="2026375" y="932561"/>
            <a:ext cx="1103825" cy="687126"/>
          </a:xfrm>
          <a:prstGeom prst="rect">
            <a:avLst/>
          </a:prstGeom>
          <a:noFill/>
          <a:ln>
            <a:noFill/>
          </a:ln>
        </p:spPr>
      </p:pic>
      <p:pic>
        <p:nvPicPr>
          <p:cNvPr id="653" name="Google Shape;653;p141"/>
          <p:cNvPicPr preferRelativeResize="0"/>
          <p:nvPr/>
        </p:nvPicPr>
        <p:blipFill>
          <a:blip r:embed="rId27">
            <a:alphaModFix/>
          </a:blip>
          <a:stretch>
            <a:fillRect/>
          </a:stretch>
        </p:blipFill>
        <p:spPr>
          <a:xfrm>
            <a:off x="2242163" y="3656375"/>
            <a:ext cx="672250" cy="389673"/>
          </a:xfrm>
          <a:prstGeom prst="rect">
            <a:avLst/>
          </a:prstGeom>
          <a:noFill/>
          <a:ln>
            <a:noFill/>
          </a:ln>
        </p:spPr>
      </p:pic>
      <p:pic>
        <p:nvPicPr>
          <p:cNvPr id="654" name="Google Shape;654;p141"/>
          <p:cNvPicPr preferRelativeResize="0"/>
          <p:nvPr/>
        </p:nvPicPr>
        <p:blipFill>
          <a:blip r:embed="rId28">
            <a:alphaModFix/>
          </a:blip>
          <a:stretch>
            <a:fillRect/>
          </a:stretch>
        </p:blipFill>
        <p:spPr>
          <a:xfrm>
            <a:off x="7705000" y="3141576"/>
            <a:ext cx="890423" cy="232668"/>
          </a:xfrm>
          <a:prstGeom prst="rect">
            <a:avLst/>
          </a:prstGeom>
          <a:noFill/>
          <a:ln>
            <a:noFill/>
          </a:ln>
        </p:spPr>
      </p:pic>
      <p:pic>
        <p:nvPicPr>
          <p:cNvPr id="655" name="Google Shape;655;p141"/>
          <p:cNvPicPr preferRelativeResize="0"/>
          <p:nvPr/>
        </p:nvPicPr>
        <p:blipFill rotWithShape="1">
          <a:blip r:embed="rId29">
            <a:alphaModFix/>
          </a:blip>
          <a:srcRect l="44398" r="44723"/>
          <a:stretch/>
        </p:blipFill>
        <p:spPr>
          <a:xfrm>
            <a:off x="5426876" y="3508300"/>
            <a:ext cx="994699" cy="796900"/>
          </a:xfrm>
          <a:prstGeom prst="rect">
            <a:avLst/>
          </a:prstGeom>
          <a:noFill/>
          <a:ln>
            <a:noFill/>
          </a:ln>
        </p:spPr>
      </p:pic>
      <p:pic>
        <p:nvPicPr>
          <p:cNvPr id="656" name="Google Shape;656;p141"/>
          <p:cNvPicPr preferRelativeResize="0"/>
          <p:nvPr/>
        </p:nvPicPr>
        <p:blipFill rotWithShape="1">
          <a:blip r:embed="rId29">
            <a:alphaModFix/>
          </a:blip>
          <a:srcRect l="55246" r="33875"/>
          <a:stretch/>
        </p:blipFill>
        <p:spPr>
          <a:xfrm>
            <a:off x="7597425" y="1566975"/>
            <a:ext cx="994699" cy="796900"/>
          </a:xfrm>
          <a:prstGeom prst="rect">
            <a:avLst/>
          </a:prstGeom>
          <a:noFill/>
          <a:ln>
            <a:noFill/>
          </a:ln>
        </p:spPr>
      </p:pic>
      <p:pic>
        <p:nvPicPr>
          <p:cNvPr id="657" name="Google Shape;657;p141"/>
          <p:cNvPicPr preferRelativeResize="0"/>
          <p:nvPr/>
        </p:nvPicPr>
        <p:blipFill>
          <a:blip r:embed="rId30">
            <a:alphaModFix/>
          </a:blip>
          <a:stretch>
            <a:fillRect/>
          </a:stretch>
        </p:blipFill>
        <p:spPr>
          <a:xfrm>
            <a:off x="4319288" y="1709062"/>
            <a:ext cx="879225" cy="536334"/>
          </a:xfrm>
          <a:prstGeom prst="rect">
            <a:avLst/>
          </a:prstGeom>
          <a:noFill/>
          <a:ln>
            <a:noFill/>
          </a:ln>
        </p:spPr>
      </p:pic>
      <p:pic>
        <p:nvPicPr>
          <p:cNvPr id="658" name="Google Shape;658;p141"/>
          <p:cNvPicPr preferRelativeResize="0"/>
          <p:nvPr/>
        </p:nvPicPr>
        <p:blipFill>
          <a:blip r:embed="rId31">
            <a:alphaModFix/>
          </a:blip>
          <a:stretch>
            <a:fillRect/>
          </a:stretch>
        </p:blipFill>
        <p:spPr>
          <a:xfrm>
            <a:off x="6622390" y="3815937"/>
            <a:ext cx="890425" cy="181638"/>
          </a:xfrm>
          <a:prstGeom prst="rect">
            <a:avLst/>
          </a:prstGeom>
          <a:noFill/>
          <a:ln>
            <a:noFill/>
          </a:ln>
        </p:spPr>
      </p:pic>
      <p:pic>
        <p:nvPicPr>
          <p:cNvPr id="659" name="Google Shape;659;p141"/>
          <p:cNvPicPr preferRelativeResize="0"/>
          <p:nvPr/>
        </p:nvPicPr>
        <p:blipFill>
          <a:blip r:embed="rId32">
            <a:alphaModFix/>
          </a:blip>
          <a:stretch>
            <a:fillRect/>
          </a:stretch>
        </p:blipFill>
        <p:spPr>
          <a:xfrm>
            <a:off x="7745340" y="3790789"/>
            <a:ext cx="849650" cy="1747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142"/>
          <p:cNvSpPr txBox="1">
            <a:spLocks noGrp="1"/>
          </p:cNvSpPr>
          <p:nvPr>
            <p:ph type="body" idx="1"/>
          </p:nvPr>
        </p:nvSpPr>
        <p:spPr>
          <a:xfrm>
            <a:off x="1389750" y="2283752"/>
            <a:ext cx="6364500" cy="576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3600">
                <a:solidFill>
                  <a:srgbClr val="004C3F"/>
                </a:solidFill>
                <a:latin typeface="Roboto Black"/>
                <a:ea typeface="Roboto Black"/>
                <a:cs typeface="Roboto Black"/>
                <a:sym typeface="Roboto Black"/>
              </a:rPr>
              <a:t>Necessity is the </a:t>
            </a:r>
            <a:endParaRPr sz="3600">
              <a:solidFill>
                <a:srgbClr val="004C3F"/>
              </a:solidFill>
              <a:latin typeface="Roboto Black"/>
              <a:ea typeface="Roboto Black"/>
              <a:cs typeface="Roboto Black"/>
              <a:sym typeface="Roboto Black"/>
            </a:endParaRPr>
          </a:p>
          <a:p>
            <a:pPr marL="0" marR="0" lvl="0" indent="0" algn="ctr" rtl="0">
              <a:lnSpc>
                <a:spcPct val="100000"/>
              </a:lnSpc>
              <a:spcBef>
                <a:spcPts val="200"/>
              </a:spcBef>
              <a:spcAft>
                <a:spcPts val="200"/>
              </a:spcAft>
              <a:buClr>
                <a:schemeClr val="dk1"/>
              </a:buClr>
              <a:buSzPts val="1100"/>
              <a:buFont typeface="Arial"/>
              <a:buNone/>
            </a:pPr>
            <a:r>
              <a:rPr lang="en" sz="3600">
                <a:solidFill>
                  <a:schemeClr val="lt1"/>
                </a:solidFill>
                <a:latin typeface="Roboto Black"/>
                <a:ea typeface="Roboto Black"/>
                <a:cs typeface="Roboto Black"/>
                <a:sym typeface="Roboto Black"/>
              </a:rPr>
              <a:t>mother</a:t>
            </a:r>
            <a:r>
              <a:rPr lang="en" sz="3600">
                <a:solidFill>
                  <a:srgbClr val="004C3F"/>
                </a:solidFill>
                <a:latin typeface="Roboto Black"/>
                <a:ea typeface="Roboto Black"/>
                <a:cs typeface="Roboto Black"/>
                <a:sym typeface="Roboto Black"/>
              </a:rPr>
              <a:t> of invention</a:t>
            </a:r>
            <a:endParaRPr sz="3600">
              <a:solidFill>
                <a:srgbClr val="FFFFFF"/>
              </a:solidFill>
              <a:latin typeface="Roboto Black"/>
              <a:ea typeface="Roboto Black"/>
              <a:cs typeface="Roboto Black"/>
              <a:sym typeface="Roboto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43"/>
          <p:cNvSpPr txBox="1">
            <a:spLocks noGrp="1"/>
          </p:cNvSpPr>
          <p:nvPr>
            <p:ph type="body" idx="4294967295"/>
          </p:nvPr>
        </p:nvSpPr>
        <p:spPr>
          <a:xfrm>
            <a:off x="1389750" y="2283752"/>
            <a:ext cx="6364500" cy="576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3600">
                <a:solidFill>
                  <a:srgbClr val="004C3F"/>
                </a:solidFill>
                <a:latin typeface="Roboto Black"/>
                <a:ea typeface="Roboto Black"/>
                <a:cs typeface="Roboto Black"/>
                <a:sym typeface="Roboto Black"/>
              </a:rPr>
              <a:t>Make commerce </a:t>
            </a:r>
            <a:endParaRPr sz="3600">
              <a:solidFill>
                <a:srgbClr val="004C3F"/>
              </a:solidFill>
              <a:latin typeface="Roboto Black"/>
              <a:ea typeface="Roboto Black"/>
              <a:cs typeface="Roboto Black"/>
              <a:sym typeface="Roboto Black"/>
            </a:endParaRPr>
          </a:p>
          <a:p>
            <a:pPr marL="0" marR="0" lvl="0" indent="0" algn="ctr" rtl="0">
              <a:lnSpc>
                <a:spcPct val="100000"/>
              </a:lnSpc>
              <a:spcBef>
                <a:spcPts val="200"/>
              </a:spcBef>
              <a:spcAft>
                <a:spcPts val="200"/>
              </a:spcAft>
              <a:buClr>
                <a:schemeClr val="dk1"/>
              </a:buClr>
              <a:buSzPts val="1100"/>
              <a:buFont typeface="Arial"/>
              <a:buNone/>
            </a:pPr>
            <a:r>
              <a:rPr lang="en" sz="3600">
                <a:solidFill>
                  <a:srgbClr val="004C3F"/>
                </a:solidFill>
                <a:latin typeface="Roboto Black"/>
                <a:ea typeface="Roboto Black"/>
                <a:cs typeface="Roboto Black"/>
                <a:sym typeface="Roboto Black"/>
              </a:rPr>
              <a:t>better for </a:t>
            </a:r>
            <a:r>
              <a:rPr lang="en" sz="3600">
                <a:solidFill>
                  <a:schemeClr val="lt1"/>
                </a:solidFill>
                <a:latin typeface="Roboto Black"/>
                <a:ea typeface="Roboto Black"/>
                <a:cs typeface="Roboto Black"/>
                <a:sym typeface="Roboto Black"/>
              </a:rPr>
              <a:t>everyone</a:t>
            </a:r>
            <a:endParaRPr sz="3600">
              <a:solidFill>
                <a:schemeClr val="lt1"/>
              </a:solidFill>
              <a:latin typeface="Roboto Black"/>
              <a:ea typeface="Roboto Black"/>
              <a:cs typeface="Roboto Black"/>
              <a:sym typeface="Roboto Black"/>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hopify">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90DFD6"/>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2076</Words>
  <Application>Microsoft Macintosh PowerPoint</Application>
  <PresentationFormat>On-screen Show (16:9)</PresentationFormat>
  <Paragraphs>200</Paragraphs>
  <Slides>38</Slides>
  <Notes>38</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38</vt:i4>
      </vt:variant>
    </vt:vector>
  </HeadingPairs>
  <TitlesOfParts>
    <vt:vector size="55" baseType="lpstr">
      <vt:lpstr>Roboto</vt:lpstr>
      <vt:lpstr>Roboto Light</vt:lpstr>
      <vt:lpstr>Arial</vt:lpstr>
      <vt:lpstr>Helvetica Neue Light</vt:lpstr>
      <vt:lpstr>Source Sans Pro</vt:lpstr>
      <vt:lpstr>Roboto Black</vt:lpstr>
      <vt:lpstr>Helvetica Neue</vt:lpstr>
      <vt:lpstr>Lato</vt:lpstr>
      <vt:lpstr>Lato Black</vt:lpstr>
      <vt:lpstr>Simple Light</vt:lpstr>
      <vt:lpstr>White</vt:lpstr>
      <vt:lpstr>White</vt:lpstr>
      <vt:lpstr>White</vt:lpstr>
      <vt:lpstr>White</vt:lpstr>
      <vt:lpstr>White</vt:lpstr>
      <vt:lpstr>Shopify</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Joanne Sweeney (Digital Training)</cp:lastModifiedBy>
  <cp:revision>1</cp:revision>
  <dcterms:modified xsi:type="dcterms:W3CDTF">2020-10-28T21:52:19Z</dcterms:modified>
</cp:coreProperties>
</file>